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68" r:id="rId6"/>
    <p:sldId id="267" r:id="rId7"/>
    <p:sldId id="270" r:id="rId8"/>
    <p:sldId id="269" r:id="rId9"/>
    <p:sldId id="271" r:id="rId10"/>
    <p:sldId id="260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fsQybd2hes5qMfd625ajkgi9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DA8"/>
    <a:srgbClr val="E5C400"/>
    <a:srgbClr val="FFC600"/>
    <a:srgbClr val="2E2D91"/>
    <a:srgbClr val="2D2D8C"/>
    <a:srgbClr val="3D0845"/>
    <a:srgbClr val="32266B"/>
    <a:srgbClr val="2CB5E0"/>
    <a:srgbClr val="287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84554"/>
  </p:normalViewPr>
  <p:slideViewPr>
    <p:cSldViewPr snapToGrid="0">
      <p:cViewPr varScale="1">
        <p:scale>
          <a:sx n="55" d="100"/>
          <a:sy n="55" d="100"/>
        </p:scale>
        <p:origin x="10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309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PORTADA 1: SOLO AGREGAR EL TÍTULO DE LA PRESENTACIÓN Y CAMBIAR EL NOMBRE DE LA INSTITUCIÓN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CIERRE</a:t>
            </a:r>
            <a:r>
              <a:rPr lang="es-ES"/>
              <a:t>: EL CIERRE DEBERÁ SER DISEÑADO POR CADA INSTITUCIÓN DE ACUERDO AL MODELO</a:t>
            </a: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5322F33A-E52F-B13A-BD8B-73E7DE312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DD608EFB-F1BF-126E-56DC-9DD3072A8B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6D4313EB-ED43-EA93-C07A-6CD47506DA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0E6FCD0A-EE54-94E4-2671-EE0B0E0A1A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05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B3CB413E-971C-CEB9-07B9-33299DB3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7EEE5E27-5F9A-3A8B-492A-1E5F13196B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66508615-6924-9107-0B23-BC6BBE7093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4A9BDDCE-663C-912D-FAE0-A022E73F95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64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793EFEF3-BF7C-A95E-29C0-9B39A261A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6669D2D0-3EEE-4AB6-FB79-B2B9685640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281FEF8B-BA54-166A-42D0-E985227633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BF475D26-657A-7984-64A7-365408A77C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15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4AEB2883-BEAB-5137-9C67-995929E76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9E36217-2D63-A809-71FA-B0EEFF4A50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FAFC083F-3D99-5895-3919-2F0EF4AE25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58367175-0126-A220-4D2E-8E16BA5537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400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CA5EAEC4-BD75-973B-1E1D-04F1418D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AD9142A4-31A9-8334-6C72-87777EA1DB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EEDEEB71-C88B-122C-0346-4F038A93BE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68896417-2CEB-F398-4516-B034E8236C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88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08E9D46E-97E2-4456-D2D6-8F2D2C70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8C818436-0532-360C-FBAE-069DA415EA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2E3CDB67-8B2A-8BD6-06BF-CDC978CB52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775C48DF-3C63-9CEC-EDE1-256235078C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04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EB5B3EE5-B08B-FE86-C2AA-827E1C9C0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7AF7A238-57A5-859B-59E0-1D64667765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106C75C6-3B58-4811-073C-E08CD872B2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1F02EF0D-5C71-B715-4E34-0D6F63E739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06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65659570-7D2B-4F9B-D680-2F4877B28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>
            <a:extLst>
              <a:ext uri="{FF2B5EF4-FFF2-40B4-BE49-F238E27FC236}">
                <a16:creationId xmlns:a16="http://schemas.microsoft.com/office/drawing/2014/main" id="{44495691-9E5D-D1E2-D16C-4D25B42141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1B03904D-DA27-7C09-1B2B-94D812E7FD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6148D337-ACB4-8B99-1258-E97C0ADB82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68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hyperlink" Target="file:///\\10.10.20.69\carpetas_compartidas\Coordinaci&#243;n%20de%20Planificaci&#243;n\Coordinaci&#243;n\CGP\17.%20Rendici&#243;n%20de%20cuentas\MDG\RENDICI&#211;N%20DE%20CUENTAS%202025\2.%20Fase%201\1.%20Delegaci&#243;n%20de%20Equipo%20Responsable\MDG-MDG-2026-0076-M.pdf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6FC081-EFA5-8C45-8DF1-65056153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C1CE6395-E271-0128-80F2-12BD567B13E3}"/>
              </a:ext>
            </a:extLst>
          </p:cNvPr>
          <p:cNvSpPr txBox="1"/>
          <p:nvPr/>
        </p:nvSpPr>
        <p:spPr>
          <a:xfrm>
            <a:off x="6264322" y="2321208"/>
            <a:ext cx="582759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6000" i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46B89C-8D98-4C4B-BF69-8CAF9D54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0"/>
            <a:ext cx="1218999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A95D41-404E-2247-BA98-B28014DBF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167" y="1873995"/>
            <a:ext cx="3447664" cy="25824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5DD1329C-D2AF-1911-FDB4-E3106E4FF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F79A8F-622B-FB6C-1D13-39C83E9E1F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8136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CD2765-C6DA-81D5-0C79-1E22BC4DA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" y="-281360"/>
            <a:ext cx="12189993" cy="6858000"/>
          </a:xfrm>
          <a:prstGeom prst="rect">
            <a:avLst/>
          </a:prstGeom>
        </p:spPr>
      </p:pic>
      <p:sp>
        <p:nvSpPr>
          <p:cNvPr id="3" name="Google Shape;119;p4">
            <a:extLst>
              <a:ext uri="{FF2B5EF4-FFF2-40B4-BE49-F238E27FC236}">
                <a16:creationId xmlns:a16="http://schemas.microsoft.com/office/drawing/2014/main" id="{62755A41-7DFF-EEAC-2E17-F108AB0C58E5}"/>
              </a:ext>
            </a:extLst>
          </p:cNvPr>
          <p:cNvSpPr txBox="1"/>
          <p:nvPr/>
        </p:nvSpPr>
        <p:spPr>
          <a:xfrm>
            <a:off x="1621949" y="-5021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4C3DA8"/>
                </a:solidFill>
                <a:ea typeface="Arial"/>
                <a:sym typeface="Arial"/>
              </a:rPr>
              <a:t>Marco Legal</a:t>
            </a:r>
            <a:endParaRPr sz="2500" u="none" strike="noStrike" cap="none" dirty="0">
              <a:solidFill>
                <a:srgbClr val="4C3DA8"/>
              </a:solidFill>
              <a:ea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EBBC4C-99B5-1107-7DE4-ACA7BF80FBFE}"/>
              </a:ext>
            </a:extLst>
          </p:cNvPr>
          <p:cNvSpPr txBox="1"/>
          <p:nvPr/>
        </p:nvSpPr>
        <p:spPr>
          <a:xfrm>
            <a:off x="1942841" y="1003746"/>
            <a:ext cx="99185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 algn="just"/>
            <a:endParaRPr lang="es-ES" sz="1900" dirty="0"/>
          </a:p>
          <a:p>
            <a:pPr lvl="6" algn="just"/>
            <a:r>
              <a:rPr lang="es-ES" sz="1900" i="1" dirty="0"/>
              <a:t>“Definición.­ Se concibe la rendición de cuentas como un proceso sistemático, deliberado, interactivo y universal, que involucra a autoridades, funcionarias y funcionarios o sus representantes y representantes legales, según sea el caso, que estén obligadas u obligados a informar y someterse a evaluación de la ciudadanía por las acciones u omisiones en el ejercicio de su gestión y en la administración de recursos públicos”.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31F1607-7A4D-F31A-DDEE-4E988B44B656}"/>
              </a:ext>
            </a:extLst>
          </p:cNvPr>
          <p:cNvGrpSpPr/>
          <p:nvPr/>
        </p:nvGrpSpPr>
        <p:grpSpPr>
          <a:xfrm>
            <a:off x="840619" y="1668356"/>
            <a:ext cx="1298736" cy="780317"/>
            <a:chOff x="646213" y="1756944"/>
            <a:chExt cx="1298736" cy="780317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461DD50D-DED8-2BC3-283C-277E46A2E224}"/>
                </a:ext>
              </a:extLst>
            </p:cNvPr>
            <p:cNvSpPr/>
            <p:nvPr/>
          </p:nvSpPr>
          <p:spPr>
            <a:xfrm rot="16200000">
              <a:off x="764113" y="1639044"/>
              <a:ext cx="780317" cy="1016117"/>
            </a:xfrm>
            <a:custGeom>
              <a:avLst/>
              <a:gdLst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20000 w 1440000"/>
                <a:gd name="connsiteY8" fmla="*/ 2013711 h 2013712"/>
                <a:gd name="connsiteX9" fmla="*/ 720000 w 1440000"/>
                <a:gd name="connsiteY9" fmla="*/ 2013712 h 2013712"/>
                <a:gd name="connsiteX10" fmla="*/ 720000 w 1440000"/>
                <a:gd name="connsiteY10" fmla="*/ 2013711 h 2013712"/>
                <a:gd name="connsiteX11" fmla="*/ 719999 w 1440000"/>
                <a:gd name="connsiteY11" fmla="*/ 2013712 h 2013712"/>
                <a:gd name="connsiteX12" fmla="*/ 719999 w 1440000"/>
                <a:gd name="connsiteY12" fmla="*/ 2013711 h 2013712"/>
                <a:gd name="connsiteX13" fmla="*/ 169165 w 1440000"/>
                <a:gd name="connsiteY13" fmla="*/ 1182854 h 2013712"/>
                <a:gd name="connsiteX14" fmla="*/ 164413 w 1440000"/>
                <a:gd name="connsiteY14" fmla="*/ 1177987 h 2013712"/>
                <a:gd name="connsiteX15" fmla="*/ 95392 w 1440000"/>
                <a:gd name="connsiteY15" fmla="*/ 1078385 h 2013712"/>
                <a:gd name="connsiteX16" fmla="*/ 84673 w 1440000"/>
                <a:gd name="connsiteY16" fmla="*/ 1055409 h 2013712"/>
                <a:gd name="connsiteX17" fmla="*/ 84311 w 1440000"/>
                <a:gd name="connsiteY17" fmla="*/ 1054863 h 2013712"/>
                <a:gd name="connsiteX18" fmla="*/ 84408 w 1440000"/>
                <a:gd name="connsiteY18" fmla="*/ 1054841 h 2013712"/>
                <a:gd name="connsiteX19" fmla="*/ 43690 w 1440000"/>
                <a:gd name="connsiteY19" fmla="*/ 967560 h 2013712"/>
                <a:gd name="connsiteX20" fmla="*/ 0 w 1440000"/>
                <a:gd name="connsiteY20" fmla="*/ 720000 h 2013712"/>
                <a:gd name="connsiteX21" fmla="*/ 720000 w 1440000"/>
                <a:gd name="connsiteY21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20000 w 1440000"/>
                <a:gd name="connsiteY8" fmla="*/ 2013711 h 2013712"/>
                <a:gd name="connsiteX9" fmla="*/ 720000 w 1440000"/>
                <a:gd name="connsiteY9" fmla="*/ 2013712 h 2013712"/>
                <a:gd name="connsiteX10" fmla="*/ 720000 w 1440000"/>
                <a:gd name="connsiteY10" fmla="*/ 2013711 h 2013712"/>
                <a:gd name="connsiteX11" fmla="*/ 719999 w 1440000"/>
                <a:gd name="connsiteY11" fmla="*/ 2013712 h 2013712"/>
                <a:gd name="connsiteX12" fmla="*/ 719999 w 1440000"/>
                <a:gd name="connsiteY12" fmla="*/ 2013711 h 2013712"/>
                <a:gd name="connsiteX13" fmla="*/ 674783 w 1440000"/>
                <a:gd name="connsiteY13" fmla="*/ 1946757 h 2013712"/>
                <a:gd name="connsiteX14" fmla="*/ 169165 w 1440000"/>
                <a:gd name="connsiteY14" fmla="*/ 1182854 h 2013712"/>
                <a:gd name="connsiteX15" fmla="*/ 164413 w 1440000"/>
                <a:gd name="connsiteY15" fmla="*/ 1177987 h 2013712"/>
                <a:gd name="connsiteX16" fmla="*/ 95392 w 1440000"/>
                <a:gd name="connsiteY16" fmla="*/ 1078385 h 2013712"/>
                <a:gd name="connsiteX17" fmla="*/ 84673 w 1440000"/>
                <a:gd name="connsiteY17" fmla="*/ 1055409 h 2013712"/>
                <a:gd name="connsiteX18" fmla="*/ 84311 w 1440000"/>
                <a:gd name="connsiteY18" fmla="*/ 1054863 h 2013712"/>
                <a:gd name="connsiteX19" fmla="*/ 84408 w 1440000"/>
                <a:gd name="connsiteY19" fmla="*/ 1054841 h 2013712"/>
                <a:gd name="connsiteX20" fmla="*/ 43690 w 1440000"/>
                <a:gd name="connsiteY20" fmla="*/ 967560 h 2013712"/>
                <a:gd name="connsiteX21" fmla="*/ 0 w 1440000"/>
                <a:gd name="connsiteY21" fmla="*/ 720000 h 2013712"/>
                <a:gd name="connsiteX22" fmla="*/ 720000 w 1440000"/>
                <a:gd name="connsiteY22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719999 w 1440000"/>
                <a:gd name="connsiteY12" fmla="*/ 2013712 h 2013712"/>
                <a:gd name="connsiteX13" fmla="*/ 719999 w 1440000"/>
                <a:gd name="connsiteY13" fmla="*/ 2013711 h 2013712"/>
                <a:gd name="connsiteX14" fmla="*/ 674783 w 1440000"/>
                <a:gd name="connsiteY14" fmla="*/ 1946757 h 2013712"/>
                <a:gd name="connsiteX15" fmla="*/ 169165 w 1440000"/>
                <a:gd name="connsiteY15" fmla="*/ 1182854 h 2013712"/>
                <a:gd name="connsiteX16" fmla="*/ 164413 w 1440000"/>
                <a:gd name="connsiteY16" fmla="*/ 1177987 h 2013712"/>
                <a:gd name="connsiteX17" fmla="*/ 95392 w 1440000"/>
                <a:gd name="connsiteY17" fmla="*/ 1078385 h 2013712"/>
                <a:gd name="connsiteX18" fmla="*/ 84673 w 1440000"/>
                <a:gd name="connsiteY18" fmla="*/ 1055409 h 2013712"/>
                <a:gd name="connsiteX19" fmla="*/ 84311 w 1440000"/>
                <a:gd name="connsiteY19" fmla="*/ 1054863 h 2013712"/>
                <a:gd name="connsiteX20" fmla="*/ 84408 w 1440000"/>
                <a:gd name="connsiteY20" fmla="*/ 1054841 h 2013712"/>
                <a:gd name="connsiteX21" fmla="*/ 43690 w 1440000"/>
                <a:gd name="connsiteY21" fmla="*/ 967560 h 2013712"/>
                <a:gd name="connsiteX22" fmla="*/ 0 w 1440000"/>
                <a:gd name="connsiteY22" fmla="*/ 720000 h 2013712"/>
                <a:gd name="connsiteX23" fmla="*/ 720000 w 1440000"/>
                <a:gd name="connsiteY23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719999 w 1440000"/>
                <a:gd name="connsiteY12" fmla="*/ 2013712 h 2013712"/>
                <a:gd name="connsiteX13" fmla="*/ 674783 w 1440000"/>
                <a:gd name="connsiteY13" fmla="*/ 1946757 h 2013712"/>
                <a:gd name="connsiteX14" fmla="*/ 169165 w 1440000"/>
                <a:gd name="connsiteY14" fmla="*/ 1182854 h 2013712"/>
                <a:gd name="connsiteX15" fmla="*/ 164413 w 1440000"/>
                <a:gd name="connsiteY15" fmla="*/ 1177987 h 2013712"/>
                <a:gd name="connsiteX16" fmla="*/ 95392 w 1440000"/>
                <a:gd name="connsiteY16" fmla="*/ 1078385 h 2013712"/>
                <a:gd name="connsiteX17" fmla="*/ 84673 w 1440000"/>
                <a:gd name="connsiteY17" fmla="*/ 1055409 h 2013712"/>
                <a:gd name="connsiteX18" fmla="*/ 84311 w 1440000"/>
                <a:gd name="connsiteY18" fmla="*/ 1054863 h 2013712"/>
                <a:gd name="connsiteX19" fmla="*/ 84408 w 1440000"/>
                <a:gd name="connsiteY19" fmla="*/ 1054841 h 2013712"/>
                <a:gd name="connsiteX20" fmla="*/ 43690 w 1440000"/>
                <a:gd name="connsiteY20" fmla="*/ 967560 h 2013712"/>
                <a:gd name="connsiteX21" fmla="*/ 0 w 1440000"/>
                <a:gd name="connsiteY21" fmla="*/ 720000 h 2013712"/>
                <a:gd name="connsiteX22" fmla="*/ 720000 w 1440000"/>
                <a:gd name="connsiteY22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674783 w 1440000"/>
                <a:gd name="connsiteY12" fmla="*/ 1946757 h 2013712"/>
                <a:gd name="connsiteX13" fmla="*/ 169165 w 1440000"/>
                <a:gd name="connsiteY13" fmla="*/ 1182854 h 2013712"/>
                <a:gd name="connsiteX14" fmla="*/ 164413 w 1440000"/>
                <a:gd name="connsiteY14" fmla="*/ 1177987 h 2013712"/>
                <a:gd name="connsiteX15" fmla="*/ 95392 w 1440000"/>
                <a:gd name="connsiteY15" fmla="*/ 1078385 h 2013712"/>
                <a:gd name="connsiteX16" fmla="*/ 84673 w 1440000"/>
                <a:gd name="connsiteY16" fmla="*/ 1055409 h 2013712"/>
                <a:gd name="connsiteX17" fmla="*/ 84311 w 1440000"/>
                <a:gd name="connsiteY17" fmla="*/ 1054863 h 2013712"/>
                <a:gd name="connsiteX18" fmla="*/ 84408 w 1440000"/>
                <a:gd name="connsiteY18" fmla="*/ 1054841 h 2013712"/>
                <a:gd name="connsiteX19" fmla="*/ 43690 w 1440000"/>
                <a:gd name="connsiteY19" fmla="*/ 967560 h 2013712"/>
                <a:gd name="connsiteX20" fmla="*/ 0 w 1440000"/>
                <a:gd name="connsiteY20" fmla="*/ 720000 h 2013712"/>
                <a:gd name="connsiteX21" fmla="*/ 720000 w 1440000"/>
                <a:gd name="connsiteY21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674783 w 1440000"/>
                <a:gd name="connsiteY11" fmla="*/ 1946757 h 2013712"/>
                <a:gd name="connsiteX12" fmla="*/ 169165 w 1440000"/>
                <a:gd name="connsiteY12" fmla="*/ 1182854 h 2013712"/>
                <a:gd name="connsiteX13" fmla="*/ 164413 w 1440000"/>
                <a:gd name="connsiteY13" fmla="*/ 1177987 h 2013712"/>
                <a:gd name="connsiteX14" fmla="*/ 95392 w 1440000"/>
                <a:gd name="connsiteY14" fmla="*/ 1078385 h 2013712"/>
                <a:gd name="connsiteX15" fmla="*/ 84673 w 1440000"/>
                <a:gd name="connsiteY15" fmla="*/ 1055409 h 2013712"/>
                <a:gd name="connsiteX16" fmla="*/ 84311 w 1440000"/>
                <a:gd name="connsiteY16" fmla="*/ 1054863 h 2013712"/>
                <a:gd name="connsiteX17" fmla="*/ 84408 w 1440000"/>
                <a:gd name="connsiteY17" fmla="*/ 1054841 h 2013712"/>
                <a:gd name="connsiteX18" fmla="*/ 43690 w 1440000"/>
                <a:gd name="connsiteY18" fmla="*/ 967560 h 2013712"/>
                <a:gd name="connsiteX19" fmla="*/ 0 w 1440000"/>
                <a:gd name="connsiteY19" fmla="*/ 720000 h 2013712"/>
                <a:gd name="connsiteX20" fmla="*/ 720000 w 1440000"/>
                <a:gd name="connsiteY20" fmla="*/ 0 h 2013712"/>
                <a:gd name="connsiteX0" fmla="*/ 720000 w 1440000"/>
                <a:gd name="connsiteY0" fmla="*/ 0 h 2013711"/>
                <a:gd name="connsiteX1" fmla="*/ 1440000 w 1440000"/>
                <a:gd name="connsiteY1" fmla="*/ 720000 h 2013711"/>
                <a:gd name="connsiteX2" fmla="*/ 1383419 w 1440000"/>
                <a:gd name="connsiteY2" fmla="*/ 1000257 h 2013711"/>
                <a:gd name="connsiteX3" fmla="*/ 1353993 w 1440000"/>
                <a:gd name="connsiteY3" fmla="*/ 1054470 h 2013711"/>
                <a:gd name="connsiteX4" fmla="*/ 1355688 w 1440000"/>
                <a:gd name="connsiteY4" fmla="*/ 1054863 h 2013711"/>
                <a:gd name="connsiteX5" fmla="*/ 1345160 w 1440000"/>
                <a:gd name="connsiteY5" fmla="*/ 1070743 h 2013711"/>
                <a:gd name="connsiteX6" fmla="*/ 1317036 w 1440000"/>
                <a:gd name="connsiteY6" fmla="*/ 1122559 h 2013711"/>
                <a:gd name="connsiteX7" fmla="*/ 1285338 w 1440000"/>
                <a:gd name="connsiteY7" fmla="*/ 1160977 h 2013711"/>
                <a:gd name="connsiteX8" fmla="*/ 761320 w 1440000"/>
                <a:gd name="connsiteY8" fmla="*/ 1943873 h 2013711"/>
                <a:gd name="connsiteX9" fmla="*/ 720000 w 1440000"/>
                <a:gd name="connsiteY9" fmla="*/ 2013711 h 2013711"/>
                <a:gd name="connsiteX10" fmla="*/ 674783 w 1440000"/>
                <a:gd name="connsiteY10" fmla="*/ 1946757 h 2013711"/>
                <a:gd name="connsiteX11" fmla="*/ 169165 w 1440000"/>
                <a:gd name="connsiteY11" fmla="*/ 1182854 h 2013711"/>
                <a:gd name="connsiteX12" fmla="*/ 164413 w 1440000"/>
                <a:gd name="connsiteY12" fmla="*/ 1177987 h 2013711"/>
                <a:gd name="connsiteX13" fmla="*/ 95392 w 1440000"/>
                <a:gd name="connsiteY13" fmla="*/ 1078385 h 2013711"/>
                <a:gd name="connsiteX14" fmla="*/ 84673 w 1440000"/>
                <a:gd name="connsiteY14" fmla="*/ 1055409 h 2013711"/>
                <a:gd name="connsiteX15" fmla="*/ 84311 w 1440000"/>
                <a:gd name="connsiteY15" fmla="*/ 1054863 h 2013711"/>
                <a:gd name="connsiteX16" fmla="*/ 84408 w 1440000"/>
                <a:gd name="connsiteY16" fmla="*/ 1054841 h 2013711"/>
                <a:gd name="connsiteX17" fmla="*/ 43690 w 1440000"/>
                <a:gd name="connsiteY17" fmla="*/ 967560 h 2013711"/>
                <a:gd name="connsiteX18" fmla="*/ 0 w 1440000"/>
                <a:gd name="connsiteY18" fmla="*/ 720000 h 2013711"/>
                <a:gd name="connsiteX19" fmla="*/ 720000 w 1440000"/>
                <a:gd name="connsiteY19" fmla="*/ 0 h 2013711"/>
                <a:gd name="connsiteX0" fmla="*/ 720000 w 1440000"/>
                <a:gd name="connsiteY0" fmla="*/ 0 h 1990635"/>
                <a:gd name="connsiteX1" fmla="*/ 1440000 w 1440000"/>
                <a:gd name="connsiteY1" fmla="*/ 720000 h 1990635"/>
                <a:gd name="connsiteX2" fmla="*/ 1383419 w 1440000"/>
                <a:gd name="connsiteY2" fmla="*/ 1000257 h 1990635"/>
                <a:gd name="connsiteX3" fmla="*/ 1353993 w 1440000"/>
                <a:gd name="connsiteY3" fmla="*/ 1054470 h 1990635"/>
                <a:gd name="connsiteX4" fmla="*/ 1355688 w 1440000"/>
                <a:gd name="connsiteY4" fmla="*/ 1054863 h 1990635"/>
                <a:gd name="connsiteX5" fmla="*/ 1345160 w 1440000"/>
                <a:gd name="connsiteY5" fmla="*/ 1070743 h 1990635"/>
                <a:gd name="connsiteX6" fmla="*/ 1317036 w 1440000"/>
                <a:gd name="connsiteY6" fmla="*/ 1122559 h 1990635"/>
                <a:gd name="connsiteX7" fmla="*/ 1285338 w 1440000"/>
                <a:gd name="connsiteY7" fmla="*/ 1160977 h 1990635"/>
                <a:gd name="connsiteX8" fmla="*/ 761320 w 1440000"/>
                <a:gd name="connsiteY8" fmla="*/ 1943873 h 1990635"/>
                <a:gd name="connsiteX9" fmla="*/ 720000 w 1440000"/>
                <a:gd name="connsiteY9" fmla="*/ 1990635 h 1990635"/>
                <a:gd name="connsiteX10" fmla="*/ 674783 w 1440000"/>
                <a:gd name="connsiteY10" fmla="*/ 1946757 h 1990635"/>
                <a:gd name="connsiteX11" fmla="*/ 169165 w 1440000"/>
                <a:gd name="connsiteY11" fmla="*/ 1182854 h 1990635"/>
                <a:gd name="connsiteX12" fmla="*/ 164413 w 1440000"/>
                <a:gd name="connsiteY12" fmla="*/ 1177987 h 1990635"/>
                <a:gd name="connsiteX13" fmla="*/ 95392 w 1440000"/>
                <a:gd name="connsiteY13" fmla="*/ 1078385 h 1990635"/>
                <a:gd name="connsiteX14" fmla="*/ 84673 w 1440000"/>
                <a:gd name="connsiteY14" fmla="*/ 1055409 h 1990635"/>
                <a:gd name="connsiteX15" fmla="*/ 84311 w 1440000"/>
                <a:gd name="connsiteY15" fmla="*/ 1054863 h 1990635"/>
                <a:gd name="connsiteX16" fmla="*/ 84408 w 1440000"/>
                <a:gd name="connsiteY16" fmla="*/ 1054841 h 1990635"/>
                <a:gd name="connsiteX17" fmla="*/ 43690 w 1440000"/>
                <a:gd name="connsiteY17" fmla="*/ 967560 h 1990635"/>
                <a:gd name="connsiteX18" fmla="*/ 0 w 1440000"/>
                <a:gd name="connsiteY18" fmla="*/ 720000 h 1990635"/>
                <a:gd name="connsiteX19" fmla="*/ 720000 w 1440000"/>
                <a:gd name="connsiteY19" fmla="*/ 0 h 1990635"/>
                <a:gd name="connsiteX0" fmla="*/ 720000 w 1440000"/>
                <a:gd name="connsiteY0" fmla="*/ 0 h 1946757"/>
                <a:gd name="connsiteX1" fmla="*/ 1440000 w 1440000"/>
                <a:gd name="connsiteY1" fmla="*/ 720000 h 1946757"/>
                <a:gd name="connsiteX2" fmla="*/ 1383419 w 1440000"/>
                <a:gd name="connsiteY2" fmla="*/ 1000257 h 1946757"/>
                <a:gd name="connsiteX3" fmla="*/ 1353993 w 1440000"/>
                <a:gd name="connsiteY3" fmla="*/ 1054470 h 1946757"/>
                <a:gd name="connsiteX4" fmla="*/ 1355688 w 1440000"/>
                <a:gd name="connsiteY4" fmla="*/ 1054863 h 1946757"/>
                <a:gd name="connsiteX5" fmla="*/ 1345160 w 1440000"/>
                <a:gd name="connsiteY5" fmla="*/ 1070743 h 1946757"/>
                <a:gd name="connsiteX6" fmla="*/ 1317036 w 1440000"/>
                <a:gd name="connsiteY6" fmla="*/ 1122559 h 1946757"/>
                <a:gd name="connsiteX7" fmla="*/ 1285338 w 1440000"/>
                <a:gd name="connsiteY7" fmla="*/ 1160977 h 1946757"/>
                <a:gd name="connsiteX8" fmla="*/ 761320 w 1440000"/>
                <a:gd name="connsiteY8" fmla="*/ 1943873 h 1946757"/>
                <a:gd name="connsiteX9" fmla="*/ 674783 w 1440000"/>
                <a:gd name="connsiteY9" fmla="*/ 1946757 h 1946757"/>
                <a:gd name="connsiteX10" fmla="*/ 169165 w 1440000"/>
                <a:gd name="connsiteY10" fmla="*/ 1182854 h 1946757"/>
                <a:gd name="connsiteX11" fmla="*/ 164413 w 1440000"/>
                <a:gd name="connsiteY11" fmla="*/ 1177987 h 1946757"/>
                <a:gd name="connsiteX12" fmla="*/ 95392 w 1440000"/>
                <a:gd name="connsiteY12" fmla="*/ 1078385 h 1946757"/>
                <a:gd name="connsiteX13" fmla="*/ 84673 w 1440000"/>
                <a:gd name="connsiteY13" fmla="*/ 1055409 h 1946757"/>
                <a:gd name="connsiteX14" fmla="*/ 84311 w 1440000"/>
                <a:gd name="connsiteY14" fmla="*/ 1054863 h 1946757"/>
                <a:gd name="connsiteX15" fmla="*/ 84408 w 1440000"/>
                <a:gd name="connsiteY15" fmla="*/ 1054841 h 1946757"/>
                <a:gd name="connsiteX16" fmla="*/ 43690 w 1440000"/>
                <a:gd name="connsiteY16" fmla="*/ 967560 h 1946757"/>
                <a:gd name="connsiteX17" fmla="*/ 0 w 1440000"/>
                <a:gd name="connsiteY17" fmla="*/ 720000 h 1946757"/>
                <a:gd name="connsiteX18" fmla="*/ 720000 w 1440000"/>
                <a:gd name="connsiteY18" fmla="*/ 0 h 1946757"/>
                <a:gd name="connsiteX0" fmla="*/ 720000 w 1440000"/>
                <a:gd name="connsiteY0" fmla="*/ 0 h 1962480"/>
                <a:gd name="connsiteX1" fmla="*/ 1440000 w 1440000"/>
                <a:gd name="connsiteY1" fmla="*/ 720000 h 1962480"/>
                <a:gd name="connsiteX2" fmla="*/ 1383419 w 1440000"/>
                <a:gd name="connsiteY2" fmla="*/ 1000257 h 1962480"/>
                <a:gd name="connsiteX3" fmla="*/ 1353993 w 1440000"/>
                <a:gd name="connsiteY3" fmla="*/ 1054470 h 1962480"/>
                <a:gd name="connsiteX4" fmla="*/ 1355688 w 1440000"/>
                <a:gd name="connsiteY4" fmla="*/ 1054863 h 1962480"/>
                <a:gd name="connsiteX5" fmla="*/ 1345160 w 1440000"/>
                <a:gd name="connsiteY5" fmla="*/ 1070743 h 1962480"/>
                <a:gd name="connsiteX6" fmla="*/ 1317036 w 1440000"/>
                <a:gd name="connsiteY6" fmla="*/ 1122559 h 1962480"/>
                <a:gd name="connsiteX7" fmla="*/ 1285338 w 1440000"/>
                <a:gd name="connsiteY7" fmla="*/ 1160977 h 1962480"/>
                <a:gd name="connsiteX8" fmla="*/ 761320 w 1440000"/>
                <a:gd name="connsiteY8" fmla="*/ 1943873 h 1962480"/>
                <a:gd name="connsiteX9" fmla="*/ 674783 w 1440000"/>
                <a:gd name="connsiteY9" fmla="*/ 1946757 h 1962480"/>
                <a:gd name="connsiteX10" fmla="*/ 169165 w 1440000"/>
                <a:gd name="connsiteY10" fmla="*/ 1182854 h 1962480"/>
                <a:gd name="connsiteX11" fmla="*/ 164413 w 1440000"/>
                <a:gd name="connsiteY11" fmla="*/ 1177987 h 1962480"/>
                <a:gd name="connsiteX12" fmla="*/ 95392 w 1440000"/>
                <a:gd name="connsiteY12" fmla="*/ 1078385 h 1962480"/>
                <a:gd name="connsiteX13" fmla="*/ 84673 w 1440000"/>
                <a:gd name="connsiteY13" fmla="*/ 1055409 h 1962480"/>
                <a:gd name="connsiteX14" fmla="*/ 84311 w 1440000"/>
                <a:gd name="connsiteY14" fmla="*/ 1054863 h 1962480"/>
                <a:gd name="connsiteX15" fmla="*/ 84408 w 1440000"/>
                <a:gd name="connsiteY15" fmla="*/ 1054841 h 1962480"/>
                <a:gd name="connsiteX16" fmla="*/ 43690 w 1440000"/>
                <a:gd name="connsiteY16" fmla="*/ 967560 h 1962480"/>
                <a:gd name="connsiteX17" fmla="*/ 0 w 1440000"/>
                <a:gd name="connsiteY17" fmla="*/ 720000 h 1962480"/>
                <a:gd name="connsiteX18" fmla="*/ 720000 w 1440000"/>
                <a:gd name="connsiteY18" fmla="*/ 0 h 1962480"/>
                <a:gd name="connsiteX0" fmla="*/ 720000 w 1440000"/>
                <a:gd name="connsiteY0" fmla="*/ 0 h 1967640"/>
                <a:gd name="connsiteX1" fmla="*/ 1440000 w 1440000"/>
                <a:gd name="connsiteY1" fmla="*/ 720000 h 1967640"/>
                <a:gd name="connsiteX2" fmla="*/ 1383419 w 1440000"/>
                <a:gd name="connsiteY2" fmla="*/ 1000257 h 1967640"/>
                <a:gd name="connsiteX3" fmla="*/ 1353993 w 1440000"/>
                <a:gd name="connsiteY3" fmla="*/ 1054470 h 1967640"/>
                <a:gd name="connsiteX4" fmla="*/ 1355688 w 1440000"/>
                <a:gd name="connsiteY4" fmla="*/ 1054863 h 1967640"/>
                <a:gd name="connsiteX5" fmla="*/ 1345160 w 1440000"/>
                <a:gd name="connsiteY5" fmla="*/ 1070743 h 1967640"/>
                <a:gd name="connsiteX6" fmla="*/ 1317036 w 1440000"/>
                <a:gd name="connsiteY6" fmla="*/ 1122559 h 1967640"/>
                <a:gd name="connsiteX7" fmla="*/ 1285338 w 1440000"/>
                <a:gd name="connsiteY7" fmla="*/ 1160977 h 1967640"/>
                <a:gd name="connsiteX8" fmla="*/ 761320 w 1440000"/>
                <a:gd name="connsiteY8" fmla="*/ 1943873 h 1967640"/>
                <a:gd name="connsiteX9" fmla="*/ 674783 w 1440000"/>
                <a:gd name="connsiteY9" fmla="*/ 1946757 h 1967640"/>
                <a:gd name="connsiteX10" fmla="*/ 169165 w 1440000"/>
                <a:gd name="connsiteY10" fmla="*/ 1182854 h 1967640"/>
                <a:gd name="connsiteX11" fmla="*/ 164413 w 1440000"/>
                <a:gd name="connsiteY11" fmla="*/ 1177987 h 1967640"/>
                <a:gd name="connsiteX12" fmla="*/ 95392 w 1440000"/>
                <a:gd name="connsiteY12" fmla="*/ 1078385 h 1967640"/>
                <a:gd name="connsiteX13" fmla="*/ 84673 w 1440000"/>
                <a:gd name="connsiteY13" fmla="*/ 1055409 h 1967640"/>
                <a:gd name="connsiteX14" fmla="*/ 84311 w 1440000"/>
                <a:gd name="connsiteY14" fmla="*/ 1054863 h 1967640"/>
                <a:gd name="connsiteX15" fmla="*/ 84408 w 1440000"/>
                <a:gd name="connsiteY15" fmla="*/ 1054841 h 1967640"/>
                <a:gd name="connsiteX16" fmla="*/ 43690 w 1440000"/>
                <a:gd name="connsiteY16" fmla="*/ 967560 h 1967640"/>
                <a:gd name="connsiteX17" fmla="*/ 0 w 1440000"/>
                <a:gd name="connsiteY17" fmla="*/ 720000 h 1967640"/>
                <a:gd name="connsiteX18" fmla="*/ 720000 w 1440000"/>
                <a:gd name="connsiteY18" fmla="*/ 0 h 1967640"/>
                <a:gd name="connsiteX0" fmla="*/ 720000 w 1440000"/>
                <a:gd name="connsiteY0" fmla="*/ 0 h 1968529"/>
                <a:gd name="connsiteX1" fmla="*/ 1440000 w 1440000"/>
                <a:gd name="connsiteY1" fmla="*/ 720000 h 1968529"/>
                <a:gd name="connsiteX2" fmla="*/ 1383419 w 1440000"/>
                <a:gd name="connsiteY2" fmla="*/ 1000257 h 1968529"/>
                <a:gd name="connsiteX3" fmla="*/ 1353993 w 1440000"/>
                <a:gd name="connsiteY3" fmla="*/ 1054470 h 1968529"/>
                <a:gd name="connsiteX4" fmla="*/ 1355688 w 1440000"/>
                <a:gd name="connsiteY4" fmla="*/ 1054863 h 1968529"/>
                <a:gd name="connsiteX5" fmla="*/ 1345160 w 1440000"/>
                <a:gd name="connsiteY5" fmla="*/ 1070743 h 1968529"/>
                <a:gd name="connsiteX6" fmla="*/ 1317036 w 1440000"/>
                <a:gd name="connsiteY6" fmla="*/ 1122559 h 1968529"/>
                <a:gd name="connsiteX7" fmla="*/ 1285338 w 1440000"/>
                <a:gd name="connsiteY7" fmla="*/ 1160977 h 1968529"/>
                <a:gd name="connsiteX8" fmla="*/ 761320 w 1440000"/>
                <a:gd name="connsiteY8" fmla="*/ 1943873 h 1968529"/>
                <a:gd name="connsiteX9" fmla="*/ 674783 w 1440000"/>
                <a:gd name="connsiteY9" fmla="*/ 1946757 h 1968529"/>
                <a:gd name="connsiteX10" fmla="*/ 169165 w 1440000"/>
                <a:gd name="connsiteY10" fmla="*/ 1182854 h 1968529"/>
                <a:gd name="connsiteX11" fmla="*/ 164413 w 1440000"/>
                <a:gd name="connsiteY11" fmla="*/ 1177987 h 1968529"/>
                <a:gd name="connsiteX12" fmla="*/ 95392 w 1440000"/>
                <a:gd name="connsiteY12" fmla="*/ 1078385 h 1968529"/>
                <a:gd name="connsiteX13" fmla="*/ 84673 w 1440000"/>
                <a:gd name="connsiteY13" fmla="*/ 1055409 h 1968529"/>
                <a:gd name="connsiteX14" fmla="*/ 84311 w 1440000"/>
                <a:gd name="connsiteY14" fmla="*/ 1054863 h 1968529"/>
                <a:gd name="connsiteX15" fmla="*/ 84408 w 1440000"/>
                <a:gd name="connsiteY15" fmla="*/ 1054841 h 1968529"/>
                <a:gd name="connsiteX16" fmla="*/ 43690 w 1440000"/>
                <a:gd name="connsiteY16" fmla="*/ 967560 h 1968529"/>
                <a:gd name="connsiteX17" fmla="*/ 0 w 1440000"/>
                <a:gd name="connsiteY17" fmla="*/ 720000 h 1968529"/>
                <a:gd name="connsiteX18" fmla="*/ 720000 w 1440000"/>
                <a:gd name="connsiteY18" fmla="*/ 0 h 196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40000" h="1968529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819411"/>
                    <a:pt x="1419853" y="914117"/>
                    <a:pt x="1383419" y="1000257"/>
                  </a:cubicBezTo>
                  <a:lnTo>
                    <a:pt x="1353993" y="1054470"/>
                  </a:lnTo>
                  <a:lnTo>
                    <a:pt x="1355688" y="1054863"/>
                  </a:lnTo>
                  <a:lnTo>
                    <a:pt x="1345160" y="1070743"/>
                  </a:lnTo>
                  <a:lnTo>
                    <a:pt x="1317036" y="1122559"/>
                  </a:lnTo>
                  <a:lnTo>
                    <a:pt x="1285338" y="1160977"/>
                  </a:lnTo>
                  <a:lnTo>
                    <a:pt x="761320" y="1943873"/>
                  </a:lnTo>
                  <a:cubicBezTo>
                    <a:pt x="744012" y="1967910"/>
                    <a:pt x="723821" y="1983295"/>
                    <a:pt x="674783" y="1946757"/>
                  </a:cubicBezTo>
                  <a:lnTo>
                    <a:pt x="169165" y="1182854"/>
                  </a:lnTo>
                  <a:lnTo>
                    <a:pt x="164413" y="1177987"/>
                  </a:lnTo>
                  <a:cubicBezTo>
                    <a:pt x="138735" y="1146872"/>
                    <a:pt x="115620" y="1113564"/>
                    <a:pt x="95392" y="1078385"/>
                  </a:cubicBezTo>
                  <a:lnTo>
                    <a:pt x="84673" y="1055409"/>
                  </a:lnTo>
                  <a:lnTo>
                    <a:pt x="84311" y="1054863"/>
                  </a:lnTo>
                  <a:lnTo>
                    <a:pt x="84408" y="1054841"/>
                  </a:lnTo>
                  <a:lnTo>
                    <a:pt x="43690" y="967560"/>
                  </a:lnTo>
                  <a:cubicBezTo>
                    <a:pt x="15425" y="890367"/>
                    <a:pt x="0" y="80698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9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38100" sx="103000" sy="103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90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9372D33-0F06-0FCC-EB7B-5625CF096D92}"/>
                </a:ext>
              </a:extLst>
            </p:cNvPr>
            <p:cNvSpPr txBox="1"/>
            <p:nvPr/>
          </p:nvSpPr>
          <p:spPr>
            <a:xfrm>
              <a:off x="650929" y="1947279"/>
              <a:ext cx="129402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900" b="1" dirty="0">
                  <a:solidFill>
                    <a:schemeClr val="tx1"/>
                  </a:solidFill>
                  <a:latin typeface="a Atomic Md" panose="02000503000000000000" pitchFamily="50" charset="0"/>
                </a:rPr>
                <a:t>Art. 89 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2C57426-A309-CF5E-41AF-ACC603C98600}"/>
              </a:ext>
            </a:extLst>
          </p:cNvPr>
          <p:cNvGrpSpPr/>
          <p:nvPr/>
        </p:nvGrpSpPr>
        <p:grpSpPr>
          <a:xfrm>
            <a:off x="904024" y="4431149"/>
            <a:ext cx="1298736" cy="780317"/>
            <a:chOff x="646213" y="1756944"/>
            <a:chExt cx="1298736" cy="780317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C9C8B39D-2588-2F80-D73A-60290075863A}"/>
                </a:ext>
              </a:extLst>
            </p:cNvPr>
            <p:cNvSpPr/>
            <p:nvPr/>
          </p:nvSpPr>
          <p:spPr>
            <a:xfrm rot="16200000">
              <a:off x="764113" y="1639044"/>
              <a:ext cx="780317" cy="1016117"/>
            </a:xfrm>
            <a:custGeom>
              <a:avLst/>
              <a:gdLst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20000 w 1440000"/>
                <a:gd name="connsiteY8" fmla="*/ 2013711 h 2013712"/>
                <a:gd name="connsiteX9" fmla="*/ 720000 w 1440000"/>
                <a:gd name="connsiteY9" fmla="*/ 2013712 h 2013712"/>
                <a:gd name="connsiteX10" fmla="*/ 720000 w 1440000"/>
                <a:gd name="connsiteY10" fmla="*/ 2013711 h 2013712"/>
                <a:gd name="connsiteX11" fmla="*/ 719999 w 1440000"/>
                <a:gd name="connsiteY11" fmla="*/ 2013712 h 2013712"/>
                <a:gd name="connsiteX12" fmla="*/ 719999 w 1440000"/>
                <a:gd name="connsiteY12" fmla="*/ 2013711 h 2013712"/>
                <a:gd name="connsiteX13" fmla="*/ 169165 w 1440000"/>
                <a:gd name="connsiteY13" fmla="*/ 1182854 h 2013712"/>
                <a:gd name="connsiteX14" fmla="*/ 164413 w 1440000"/>
                <a:gd name="connsiteY14" fmla="*/ 1177987 h 2013712"/>
                <a:gd name="connsiteX15" fmla="*/ 95392 w 1440000"/>
                <a:gd name="connsiteY15" fmla="*/ 1078385 h 2013712"/>
                <a:gd name="connsiteX16" fmla="*/ 84673 w 1440000"/>
                <a:gd name="connsiteY16" fmla="*/ 1055409 h 2013712"/>
                <a:gd name="connsiteX17" fmla="*/ 84311 w 1440000"/>
                <a:gd name="connsiteY17" fmla="*/ 1054863 h 2013712"/>
                <a:gd name="connsiteX18" fmla="*/ 84408 w 1440000"/>
                <a:gd name="connsiteY18" fmla="*/ 1054841 h 2013712"/>
                <a:gd name="connsiteX19" fmla="*/ 43690 w 1440000"/>
                <a:gd name="connsiteY19" fmla="*/ 967560 h 2013712"/>
                <a:gd name="connsiteX20" fmla="*/ 0 w 1440000"/>
                <a:gd name="connsiteY20" fmla="*/ 720000 h 2013712"/>
                <a:gd name="connsiteX21" fmla="*/ 720000 w 1440000"/>
                <a:gd name="connsiteY21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20000 w 1440000"/>
                <a:gd name="connsiteY8" fmla="*/ 2013711 h 2013712"/>
                <a:gd name="connsiteX9" fmla="*/ 720000 w 1440000"/>
                <a:gd name="connsiteY9" fmla="*/ 2013712 h 2013712"/>
                <a:gd name="connsiteX10" fmla="*/ 720000 w 1440000"/>
                <a:gd name="connsiteY10" fmla="*/ 2013711 h 2013712"/>
                <a:gd name="connsiteX11" fmla="*/ 719999 w 1440000"/>
                <a:gd name="connsiteY11" fmla="*/ 2013712 h 2013712"/>
                <a:gd name="connsiteX12" fmla="*/ 719999 w 1440000"/>
                <a:gd name="connsiteY12" fmla="*/ 2013711 h 2013712"/>
                <a:gd name="connsiteX13" fmla="*/ 674783 w 1440000"/>
                <a:gd name="connsiteY13" fmla="*/ 1946757 h 2013712"/>
                <a:gd name="connsiteX14" fmla="*/ 169165 w 1440000"/>
                <a:gd name="connsiteY14" fmla="*/ 1182854 h 2013712"/>
                <a:gd name="connsiteX15" fmla="*/ 164413 w 1440000"/>
                <a:gd name="connsiteY15" fmla="*/ 1177987 h 2013712"/>
                <a:gd name="connsiteX16" fmla="*/ 95392 w 1440000"/>
                <a:gd name="connsiteY16" fmla="*/ 1078385 h 2013712"/>
                <a:gd name="connsiteX17" fmla="*/ 84673 w 1440000"/>
                <a:gd name="connsiteY17" fmla="*/ 1055409 h 2013712"/>
                <a:gd name="connsiteX18" fmla="*/ 84311 w 1440000"/>
                <a:gd name="connsiteY18" fmla="*/ 1054863 h 2013712"/>
                <a:gd name="connsiteX19" fmla="*/ 84408 w 1440000"/>
                <a:gd name="connsiteY19" fmla="*/ 1054841 h 2013712"/>
                <a:gd name="connsiteX20" fmla="*/ 43690 w 1440000"/>
                <a:gd name="connsiteY20" fmla="*/ 967560 h 2013712"/>
                <a:gd name="connsiteX21" fmla="*/ 0 w 1440000"/>
                <a:gd name="connsiteY21" fmla="*/ 720000 h 2013712"/>
                <a:gd name="connsiteX22" fmla="*/ 720000 w 1440000"/>
                <a:gd name="connsiteY22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719999 w 1440000"/>
                <a:gd name="connsiteY12" fmla="*/ 2013712 h 2013712"/>
                <a:gd name="connsiteX13" fmla="*/ 719999 w 1440000"/>
                <a:gd name="connsiteY13" fmla="*/ 2013711 h 2013712"/>
                <a:gd name="connsiteX14" fmla="*/ 674783 w 1440000"/>
                <a:gd name="connsiteY14" fmla="*/ 1946757 h 2013712"/>
                <a:gd name="connsiteX15" fmla="*/ 169165 w 1440000"/>
                <a:gd name="connsiteY15" fmla="*/ 1182854 h 2013712"/>
                <a:gd name="connsiteX16" fmla="*/ 164413 w 1440000"/>
                <a:gd name="connsiteY16" fmla="*/ 1177987 h 2013712"/>
                <a:gd name="connsiteX17" fmla="*/ 95392 w 1440000"/>
                <a:gd name="connsiteY17" fmla="*/ 1078385 h 2013712"/>
                <a:gd name="connsiteX18" fmla="*/ 84673 w 1440000"/>
                <a:gd name="connsiteY18" fmla="*/ 1055409 h 2013712"/>
                <a:gd name="connsiteX19" fmla="*/ 84311 w 1440000"/>
                <a:gd name="connsiteY19" fmla="*/ 1054863 h 2013712"/>
                <a:gd name="connsiteX20" fmla="*/ 84408 w 1440000"/>
                <a:gd name="connsiteY20" fmla="*/ 1054841 h 2013712"/>
                <a:gd name="connsiteX21" fmla="*/ 43690 w 1440000"/>
                <a:gd name="connsiteY21" fmla="*/ 967560 h 2013712"/>
                <a:gd name="connsiteX22" fmla="*/ 0 w 1440000"/>
                <a:gd name="connsiteY22" fmla="*/ 720000 h 2013712"/>
                <a:gd name="connsiteX23" fmla="*/ 720000 w 1440000"/>
                <a:gd name="connsiteY23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719999 w 1440000"/>
                <a:gd name="connsiteY12" fmla="*/ 2013712 h 2013712"/>
                <a:gd name="connsiteX13" fmla="*/ 674783 w 1440000"/>
                <a:gd name="connsiteY13" fmla="*/ 1946757 h 2013712"/>
                <a:gd name="connsiteX14" fmla="*/ 169165 w 1440000"/>
                <a:gd name="connsiteY14" fmla="*/ 1182854 h 2013712"/>
                <a:gd name="connsiteX15" fmla="*/ 164413 w 1440000"/>
                <a:gd name="connsiteY15" fmla="*/ 1177987 h 2013712"/>
                <a:gd name="connsiteX16" fmla="*/ 95392 w 1440000"/>
                <a:gd name="connsiteY16" fmla="*/ 1078385 h 2013712"/>
                <a:gd name="connsiteX17" fmla="*/ 84673 w 1440000"/>
                <a:gd name="connsiteY17" fmla="*/ 1055409 h 2013712"/>
                <a:gd name="connsiteX18" fmla="*/ 84311 w 1440000"/>
                <a:gd name="connsiteY18" fmla="*/ 1054863 h 2013712"/>
                <a:gd name="connsiteX19" fmla="*/ 84408 w 1440000"/>
                <a:gd name="connsiteY19" fmla="*/ 1054841 h 2013712"/>
                <a:gd name="connsiteX20" fmla="*/ 43690 w 1440000"/>
                <a:gd name="connsiteY20" fmla="*/ 967560 h 2013712"/>
                <a:gd name="connsiteX21" fmla="*/ 0 w 1440000"/>
                <a:gd name="connsiteY21" fmla="*/ 720000 h 2013712"/>
                <a:gd name="connsiteX22" fmla="*/ 720000 w 1440000"/>
                <a:gd name="connsiteY22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674783 w 1440000"/>
                <a:gd name="connsiteY12" fmla="*/ 1946757 h 2013712"/>
                <a:gd name="connsiteX13" fmla="*/ 169165 w 1440000"/>
                <a:gd name="connsiteY13" fmla="*/ 1182854 h 2013712"/>
                <a:gd name="connsiteX14" fmla="*/ 164413 w 1440000"/>
                <a:gd name="connsiteY14" fmla="*/ 1177987 h 2013712"/>
                <a:gd name="connsiteX15" fmla="*/ 95392 w 1440000"/>
                <a:gd name="connsiteY15" fmla="*/ 1078385 h 2013712"/>
                <a:gd name="connsiteX16" fmla="*/ 84673 w 1440000"/>
                <a:gd name="connsiteY16" fmla="*/ 1055409 h 2013712"/>
                <a:gd name="connsiteX17" fmla="*/ 84311 w 1440000"/>
                <a:gd name="connsiteY17" fmla="*/ 1054863 h 2013712"/>
                <a:gd name="connsiteX18" fmla="*/ 84408 w 1440000"/>
                <a:gd name="connsiteY18" fmla="*/ 1054841 h 2013712"/>
                <a:gd name="connsiteX19" fmla="*/ 43690 w 1440000"/>
                <a:gd name="connsiteY19" fmla="*/ 967560 h 2013712"/>
                <a:gd name="connsiteX20" fmla="*/ 0 w 1440000"/>
                <a:gd name="connsiteY20" fmla="*/ 720000 h 2013712"/>
                <a:gd name="connsiteX21" fmla="*/ 720000 w 1440000"/>
                <a:gd name="connsiteY21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674783 w 1440000"/>
                <a:gd name="connsiteY11" fmla="*/ 1946757 h 2013712"/>
                <a:gd name="connsiteX12" fmla="*/ 169165 w 1440000"/>
                <a:gd name="connsiteY12" fmla="*/ 1182854 h 2013712"/>
                <a:gd name="connsiteX13" fmla="*/ 164413 w 1440000"/>
                <a:gd name="connsiteY13" fmla="*/ 1177987 h 2013712"/>
                <a:gd name="connsiteX14" fmla="*/ 95392 w 1440000"/>
                <a:gd name="connsiteY14" fmla="*/ 1078385 h 2013712"/>
                <a:gd name="connsiteX15" fmla="*/ 84673 w 1440000"/>
                <a:gd name="connsiteY15" fmla="*/ 1055409 h 2013712"/>
                <a:gd name="connsiteX16" fmla="*/ 84311 w 1440000"/>
                <a:gd name="connsiteY16" fmla="*/ 1054863 h 2013712"/>
                <a:gd name="connsiteX17" fmla="*/ 84408 w 1440000"/>
                <a:gd name="connsiteY17" fmla="*/ 1054841 h 2013712"/>
                <a:gd name="connsiteX18" fmla="*/ 43690 w 1440000"/>
                <a:gd name="connsiteY18" fmla="*/ 967560 h 2013712"/>
                <a:gd name="connsiteX19" fmla="*/ 0 w 1440000"/>
                <a:gd name="connsiteY19" fmla="*/ 720000 h 2013712"/>
                <a:gd name="connsiteX20" fmla="*/ 720000 w 1440000"/>
                <a:gd name="connsiteY20" fmla="*/ 0 h 2013712"/>
                <a:gd name="connsiteX0" fmla="*/ 720000 w 1440000"/>
                <a:gd name="connsiteY0" fmla="*/ 0 h 2013711"/>
                <a:gd name="connsiteX1" fmla="*/ 1440000 w 1440000"/>
                <a:gd name="connsiteY1" fmla="*/ 720000 h 2013711"/>
                <a:gd name="connsiteX2" fmla="*/ 1383419 w 1440000"/>
                <a:gd name="connsiteY2" fmla="*/ 1000257 h 2013711"/>
                <a:gd name="connsiteX3" fmla="*/ 1353993 w 1440000"/>
                <a:gd name="connsiteY3" fmla="*/ 1054470 h 2013711"/>
                <a:gd name="connsiteX4" fmla="*/ 1355688 w 1440000"/>
                <a:gd name="connsiteY4" fmla="*/ 1054863 h 2013711"/>
                <a:gd name="connsiteX5" fmla="*/ 1345160 w 1440000"/>
                <a:gd name="connsiteY5" fmla="*/ 1070743 h 2013711"/>
                <a:gd name="connsiteX6" fmla="*/ 1317036 w 1440000"/>
                <a:gd name="connsiteY6" fmla="*/ 1122559 h 2013711"/>
                <a:gd name="connsiteX7" fmla="*/ 1285338 w 1440000"/>
                <a:gd name="connsiteY7" fmla="*/ 1160977 h 2013711"/>
                <a:gd name="connsiteX8" fmla="*/ 761320 w 1440000"/>
                <a:gd name="connsiteY8" fmla="*/ 1943873 h 2013711"/>
                <a:gd name="connsiteX9" fmla="*/ 720000 w 1440000"/>
                <a:gd name="connsiteY9" fmla="*/ 2013711 h 2013711"/>
                <a:gd name="connsiteX10" fmla="*/ 674783 w 1440000"/>
                <a:gd name="connsiteY10" fmla="*/ 1946757 h 2013711"/>
                <a:gd name="connsiteX11" fmla="*/ 169165 w 1440000"/>
                <a:gd name="connsiteY11" fmla="*/ 1182854 h 2013711"/>
                <a:gd name="connsiteX12" fmla="*/ 164413 w 1440000"/>
                <a:gd name="connsiteY12" fmla="*/ 1177987 h 2013711"/>
                <a:gd name="connsiteX13" fmla="*/ 95392 w 1440000"/>
                <a:gd name="connsiteY13" fmla="*/ 1078385 h 2013711"/>
                <a:gd name="connsiteX14" fmla="*/ 84673 w 1440000"/>
                <a:gd name="connsiteY14" fmla="*/ 1055409 h 2013711"/>
                <a:gd name="connsiteX15" fmla="*/ 84311 w 1440000"/>
                <a:gd name="connsiteY15" fmla="*/ 1054863 h 2013711"/>
                <a:gd name="connsiteX16" fmla="*/ 84408 w 1440000"/>
                <a:gd name="connsiteY16" fmla="*/ 1054841 h 2013711"/>
                <a:gd name="connsiteX17" fmla="*/ 43690 w 1440000"/>
                <a:gd name="connsiteY17" fmla="*/ 967560 h 2013711"/>
                <a:gd name="connsiteX18" fmla="*/ 0 w 1440000"/>
                <a:gd name="connsiteY18" fmla="*/ 720000 h 2013711"/>
                <a:gd name="connsiteX19" fmla="*/ 720000 w 1440000"/>
                <a:gd name="connsiteY19" fmla="*/ 0 h 2013711"/>
                <a:gd name="connsiteX0" fmla="*/ 720000 w 1440000"/>
                <a:gd name="connsiteY0" fmla="*/ 0 h 1990635"/>
                <a:gd name="connsiteX1" fmla="*/ 1440000 w 1440000"/>
                <a:gd name="connsiteY1" fmla="*/ 720000 h 1990635"/>
                <a:gd name="connsiteX2" fmla="*/ 1383419 w 1440000"/>
                <a:gd name="connsiteY2" fmla="*/ 1000257 h 1990635"/>
                <a:gd name="connsiteX3" fmla="*/ 1353993 w 1440000"/>
                <a:gd name="connsiteY3" fmla="*/ 1054470 h 1990635"/>
                <a:gd name="connsiteX4" fmla="*/ 1355688 w 1440000"/>
                <a:gd name="connsiteY4" fmla="*/ 1054863 h 1990635"/>
                <a:gd name="connsiteX5" fmla="*/ 1345160 w 1440000"/>
                <a:gd name="connsiteY5" fmla="*/ 1070743 h 1990635"/>
                <a:gd name="connsiteX6" fmla="*/ 1317036 w 1440000"/>
                <a:gd name="connsiteY6" fmla="*/ 1122559 h 1990635"/>
                <a:gd name="connsiteX7" fmla="*/ 1285338 w 1440000"/>
                <a:gd name="connsiteY7" fmla="*/ 1160977 h 1990635"/>
                <a:gd name="connsiteX8" fmla="*/ 761320 w 1440000"/>
                <a:gd name="connsiteY8" fmla="*/ 1943873 h 1990635"/>
                <a:gd name="connsiteX9" fmla="*/ 720000 w 1440000"/>
                <a:gd name="connsiteY9" fmla="*/ 1990635 h 1990635"/>
                <a:gd name="connsiteX10" fmla="*/ 674783 w 1440000"/>
                <a:gd name="connsiteY10" fmla="*/ 1946757 h 1990635"/>
                <a:gd name="connsiteX11" fmla="*/ 169165 w 1440000"/>
                <a:gd name="connsiteY11" fmla="*/ 1182854 h 1990635"/>
                <a:gd name="connsiteX12" fmla="*/ 164413 w 1440000"/>
                <a:gd name="connsiteY12" fmla="*/ 1177987 h 1990635"/>
                <a:gd name="connsiteX13" fmla="*/ 95392 w 1440000"/>
                <a:gd name="connsiteY13" fmla="*/ 1078385 h 1990635"/>
                <a:gd name="connsiteX14" fmla="*/ 84673 w 1440000"/>
                <a:gd name="connsiteY14" fmla="*/ 1055409 h 1990635"/>
                <a:gd name="connsiteX15" fmla="*/ 84311 w 1440000"/>
                <a:gd name="connsiteY15" fmla="*/ 1054863 h 1990635"/>
                <a:gd name="connsiteX16" fmla="*/ 84408 w 1440000"/>
                <a:gd name="connsiteY16" fmla="*/ 1054841 h 1990635"/>
                <a:gd name="connsiteX17" fmla="*/ 43690 w 1440000"/>
                <a:gd name="connsiteY17" fmla="*/ 967560 h 1990635"/>
                <a:gd name="connsiteX18" fmla="*/ 0 w 1440000"/>
                <a:gd name="connsiteY18" fmla="*/ 720000 h 1990635"/>
                <a:gd name="connsiteX19" fmla="*/ 720000 w 1440000"/>
                <a:gd name="connsiteY19" fmla="*/ 0 h 1990635"/>
                <a:gd name="connsiteX0" fmla="*/ 720000 w 1440000"/>
                <a:gd name="connsiteY0" fmla="*/ 0 h 1946757"/>
                <a:gd name="connsiteX1" fmla="*/ 1440000 w 1440000"/>
                <a:gd name="connsiteY1" fmla="*/ 720000 h 1946757"/>
                <a:gd name="connsiteX2" fmla="*/ 1383419 w 1440000"/>
                <a:gd name="connsiteY2" fmla="*/ 1000257 h 1946757"/>
                <a:gd name="connsiteX3" fmla="*/ 1353993 w 1440000"/>
                <a:gd name="connsiteY3" fmla="*/ 1054470 h 1946757"/>
                <a:gd name="connsiteX4" fmla="*/ 1355688 w 1440000"/>
                <a:gd name="connsiteY4" fmla="*/ 1054863 h 1946757"/>
                <a:gd name="connsiteX5" fmla="*/ 1345160 w 1440000"/>
                <a:gd name="connsiteY5" fmla="*/ 1070743 h 1946757"/>
                <a:gd name="connsiteX6" fmla="*/ 1317036 w 1440000"/>
                <a:gd name="connsiteY6" fmla="*/ 1122559 h 1946757"/>
                <a:gd name="connsiteX7" fmla="*/ 1285338 w 1440000"/>
                <a:gd name="connsiteY7" fmla="*/ 1160977 h 1946757"/>
                <a:gd name="connsiteX8" fmla="*/ 761320 w 1440000"/>
                <a:gd name="connsiteY8" fmla="*/ 1943873 h 1946757"/>
                <a:gd name="connsiteX9" fmla="*/ 674783 w 1440000"/>
                <a:gd name="connsiteY9" fmla="*/ 1946757 h 1946757"/>
                <a:gd name="connsiteX10" fmla="*/ 169165 w 1440000"/>
                <a:gd name="connsiteY10" fmla="*/ 1182854 h 1946757"/>
                <a:gd name="connsiteX11" fmla="*/ 164413 w 1440000"/>
                <a:gd name="connsiteY11" fmla="*/ 1177987 h 1946757"/>
                <a:gd name="connsiteX12" fmla="*/ 95392 w 1440000"/>
                <a:gd name="connsiteY12" fmla="*/ 1078385 h 1946757"/>
                <a:gd name="connsiteX13" fmla="*/ 84673 w 1440000"/>
                <a:gd name="connsiteY13" fmla="*/ 1055409 h 1946757"/>
                <a:gd name="connsiteX14" fmla="*/ 84311 w 1440000"/>
                <a:gd name="connsiteY14" fmla="*/ 1054863 h 1946757"/>
                <a:gd name="connsiteX15" fmla="*/ 84408 w 1440000"/>
                <a:gd name="connsiteY15" fmla="*/ 1054841 h 1946757"/>
                <a:gd name="connsiteX16" fmla="*/ 43690 w 1440000"/>
                <a:gd name="connsiteY16" fmla="*/ 967560 h 1946757"/>
                <a:gd name="connsiteX17" fmla="*/ 0 w 1440000"/>
                <a:gd name="connsiteY17" fmla="*/ 720000 h 1946757"/>
                <a:gd name="connsiteX18" fmla="*/ 720000 w 1440000"/>
                <a:gd name="connsiteY18" fmla="*/ 0 h 1946757"/>
                <a:gd name="connsiteX0" fmla="*/ 720000 w 1440000"/>
                <a:gd name="connsiteY0" fmla="*/ 0 h 1962480"/>
                <a:gd name="connsiteX1" fmla="*/ 1440000 w 1440000"/>
                <a:gd name="connsiteY1" fmla="*/ 720000 h 1962480"/>
                <a:gd name="connsiteX2" fmla="*/ 1383419 w 1440000"/>
                <a:gd name="connsiteY2" fmla="*/ 1000257 h 1962480"/>
                <a:gd name="connsiteX3" fmla="*/ 1353993 w 1440000"/>
                <a:gd name="connsiteY3" fmla="*/ 1054470 h 1962480"/>
                <a:gd name="connsiteX4" fmla="*/ 1355688 w 1440000"/>
                <a:gd name="connsiteY4" fmla="*/ 1054863 h 1962480"/>
                <a:gd name="connsiteX5" fmla="*/ 1345160 w 1440000"/>
                <a:gd name="connsiteY5" fmla="*/ 1070743 h 1962480"/>
                <a:gd name="connsiteX6" fmla="*/ 1317036 w 1440000"/>
                <a:gd name="connsiteY6" fmla="*/ 1122559 h 1962480"/>
                <a:gd name="connsiteX7" fmla="*/ 1285338 w 1440000"/>
                <a:gd name="connsiteY7" fmla="*/ 1160977 h 1962480"/>
                <a:gd name="connsiteX8" fmla="*/ 761320 w 1440000"/>
                <a:gd name="connsiteY8" fmla="*/ 1943873 h 1962480"/>
                <a:gd name="connsiteX9" fmla="*/ 674783 w 1440000"/>
                <a:gd name="connsiteY9" fmla="*/ 1946757 h 1962480"/>
                <a:gd name="connsiteX10" fmla="*/ 169165 w 1440000"/>
                <a:gd name="connsiteY10" fmla="*/ 1182854 h 1962480"/>
                <a:gd name="connsiteX11" fmla="*/ 164413 w 1440000"/>
                <a:gd name="connsiteY11" fmla="*/ 1177987 h 1962480"/>
                <a:gd name="connsiteX12" fmla="*/ 95392 w 1440000"/>
                <a:gd name="connsiteY12" fmla="*/ 1078385 h 1962480"/>
                <a:gd name="connsiteX13" fmla="*/ 84673 w 1440000"/>
                <a:gd name="connsiteY13" fmla="*/ 1055409 h 1962480"/>
                <a:gd name="connsiteX14" fmla="*/ 84311 w 1440000"/>
                <a:gd name="connsiteY14" fmla="*/ 1054863 h 1962480"/>
                <a:gd name="connsiteX15" fmla="*/ 84408 w 1440000"/>
                <a:gd name="connsiteY15" fmla="*/ 1054841 h 1962480"/>
                <a:gd name="connsiteX16" fmla="*/ 43690 w 1440000"/>
                <a:gd name="connsiteY16" fmla="*/ 967560 h 1962480"/>
                <a:gd name="connsiteX17" fmla="*/ 0 w 1440000"/>
                <a:gd name="connsiteY17" fmla="*/ 720000 h 1962480"/>
                <a:gd name="connsiteX18" fmla="*/ 720000 w 1440000"/>
                <a:gd name="connsiteY18" fmla="*/ 0 h 1962480"/>
                <a:gd name="connsiteX0" fmla="*/ 720000 w 1440000"/>
                <a:gd name="connsiteY0" fmla="*/ 0 h 1967640"/>
                <a:gd name="connsiteX1" fmla="*/ 1440000 w 1440000"/>
                <a:gd name="connsiteY1" fmla="*/ 720000 h 1967640"/>
                <a:gd name="connsiteX2" fmla="*/ 1383419 w 1440000"/>
                <a:gd name="connsiteY2" fmla="*/ 1000257 h 1967640"/>
                <a:gd name="connsiteX3" fmla="*/ 1353993 w 1440000"/>
                <a:gd name="connsiteY3" fmla="*/ 1054470 h 1967640"/>
                <a:gd name="connsiteX4" fmla="*/ 1355688 w 1440000"/>
                <a:gd name="connsiteY4" fmla="*/ 1054863 h 1967640"/>
                <a:gd name="connsiteX5" fmla="*/ 1345160 w 1440000"/>
                <a:gd name="connsiteY5" fmla="*/ 1070743 h 1967640"/>
                <a:gd name="connsiteX6" fmla="*/ 1317036 w 1440000"/>
                <a:gd name="connsiteY6" fmla="*/ 1122559 h 1967640"/>
                <a:gd name="connsiteX7" fmla="*/ 1285338 w 1440000"/>
                <a:gd name="connsiteY7" fmla="*/ 1160977 h 1967640"/>
                <a:gd name="connsiteX8" fmla="*/ 761320 w 1440000"/>
                <a:gd name="connsiteY8" fmla="*/ 1943873 h 1967640"/>
                <a:gd name="connsiteX9" fmla="*/ 674783 w 1440000"/>
                <a:gd name="connsiteY9" fmla="*/ 1946757 h 1967640"/>
                <a:gd name="connsiteX10" fmla="*/ 169165 w 1440000"/>
                <a:gd name="connsiteY10" fmla="*/ 1182854 h 1967640"/>
                <a:gd name="connsiteX11" fmla="*/ 164413 w 1440000"/>
                <a:gd name="connsiteY11" fmla="*/ 1177987 h 1967640"/>
                <a:gd name="connsiteX12" fmla="*/ 95392 w 1440000"/>
                <a:gd name="connsiteY12" fmla="*/ 1078385 h 1967640"/>
                <a:gd name="connsiteX13" fmla="*/ 84673 w 1440000"/>
                <a:gd name="connsiteY13" fmla="*/ 1055409 h 1967640"/>
                <a:gd name="connsiteX14" fmla="*/ 84311 w 1440000"/>
                <a:gd name="connsiteY14" fmla="*/ 1054863 h 1967640"/>
                <a:gd name="connsiteX15" fmla="*/ 84408 w 1440000"/>
                <a:gd name="connsiteY15" fmla="*/ 1054841 h 1967640"/>
                <a:gd name="connsiteX16" fmla="*/ 43690 w 1440000"/>
                <a:gd name="connsiteY16" fmla="*/ 967560 h 1967640"/>
                <a:gd name="connsiteX17" fmla="*/ 0 w 1440000"/>
                <a:gd name="connsiteY17" fmla="*/ 720000 h 1967640"/>
                <a:gd name="connsiteX18" fmla="*/ 720000 w 1440000"/>
                <a:gd name="connsiteY18" fmla="*/ 0 h 1967640"/>
                <a:gd name="connsiteX0" fmla="*/ 720000 w 1440000"/>
                <a:gd name="connsiteY0" fmla="*/ 0 h 1968529"/>
                <a:gd name="connsiteX1" fmla="*/ 1440000 w 1440000"/>
                <a:gd name="connsiteY1" fmla="*/ 720000 h 1968529"/>
                <a:gd name="connsiteX2" fmla="*/ 1383419 w 1440000"/>
                <a:gd name="connsiteY2" fmla="*/ 1000257 h 1968529"/>
                <a:gd name="connsiteX3" fmla="*/ 1353993 w 1440000"/>
                <a:gd name="connsiteY3" fmla="*/ 1054470 h 1968529"/>
                <a:gd name="connsiteX4" fmla="*/ 1355688 w 1440000"/>
                <a:gd name="connsiteY4" fmla="*/ 1054863 h 1968529"/>
                <a:gd name="connsiteX5" fmla="*/ 1345160 w 1440000"/>
                <a:gd name="connsiteY5" fmla="*/ 1070743 h 1968529"/>
                <a:gd name="connsiteX6" fmla="*/ 1317036 w 1440000"/>
                <a:gd name="connsiteY6" fmla="*/ 1122559 h 1968529"/>
                <a:gd name="connsiteX7" fmla="*/ 1285338 w 1440000"/>
                <a:gd name="connsiteY7" fmla="*/ 1160977 h 1968529"/>
                <a:gd name="connsiteX8" fmla="*/ 761320 w 1440000"/>
                <a:gd name="connsiteY8" fmla="*/ 1943873 h 1968529"/>
                <a:gd name="connsiteX9" fmla="*/ 674783 w 1440000"/>
                <a:gd name="connsiteY9" fmla="*/ 1946757 h 1968529"/>
                <a:gd name="connsiteX10" fmla="*/ 169165 w 1440000"/>
                <a:gd name="connsiteY10" fmla="*/ 1182854 h 1968529"/>
                <a:gd name="connsiteX11" fmla="*/ 164413 w 1440000"/>
                <a:gd name="connsiteY11" fmla="*/ 1177987 h 1968529"/>
                <a:gd name="connsiteX12" fmla="*/ 95392 w 1440000"/>
                <a:gd name="connsiteY12" fmla="*/ 1078385 h 1968529"/>
                <a:gd name="connsiteX13" fmla="*/ 84673 w 1440000"/>
                <a:gd name="connsiteY13" fmla="*/ 1055409 h 1968529"/>
                <a:gd name="connsiteX14" fmla="*/ 84311 w 1440000"/>
                <a:gd name="connsiteY14" fmla="*/ 1054863 h 1968529"/>
                <a:gd name="connsiteX15" fmla="*/ 84408 w 1440000"/>
                <a:gd name="connsiteY15" fmla="*/ 1054841 h 1968529"/>
                <a:gd name="connsiteX16" fmla="*/ 43690 w 1440000"/>
                <a:gd name="connsiteY16" fmla="*/ 967560 h 1968529"/>
                <a:gd name="connsiteX17" fmla="*/ 0 w 1440000"/>
                <a:gd name="connsiteY17" fmla="*/ 720000 h 1968529"/>
                <a:gd name="connsiteX18" fmla="*/ 720000 w 1440000"/>
                <a:gd name="connsiteY18" fmla="*/ 0 h 196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40000" h="1968529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819411"/>
                    <a:pt x="1419853" y="914117"/>
                    <a:pt x="1383419" y="1000257"/>
                  </a:cubicBezTo>
                  <a:lnTo>
                    <a:pt x="1353993" y="1054470"/>
                  </a:lnTo>
                  <a:lnTo>
                    <a:pt x="1355688" y="1054863"/>
                  </a:lnTo>
                  <a:lnTo>
                    <a:pt x="1345160" y="1070743"/>
                  </a:lnTo>
                  <a:lnTo>
                    <a:pt x="1317036" y="1122559"/>
                  </a:lnTo>
                  <a:lnTo>
                    <a:pt x="1285338" y="1160977"/>
                  </a:lnTo>
                  <a:lnTo>
                    <a:pt x="761320" y="1943873"/>
                  </a:lnTo>
                  <a:cubicBezTo>
                    <a:pt x="744012" y="1967910"/>
                    <a:pt x="723821" y="1983295"/>
                    <a:pt x="674783" y="1946757"/>
                  </a:cubicBezTo>
                  <a:lnTo>
                    <a:pt x="169165" y="1182854"/>
                  </a:lnTo>
                  <a:lnTo>
                    <a:pt x="164413" y="1177987"/>
                  </a:lnTo>
                  <a:cubicBezTo>
                    <a:pt x="138735" y="1146872"/>
                    <a:pt x="115620" y="1113564"/>
                    <a:pt x="95392" y="1078385"/>
                  </a:cubicBezTo>
                  <a:lnTo>
                    <a:pt x="84673" y="1055409"/>
                  </a:lnTo>
                  <a:lnTo>
                    <a:pt x="84311" y="1054863"/>
                  </a:lnTo>
                  <a:lnTo>
                    <a:pt x="84408" y="1054841"/>
                  </a:lnTo>
                  <a:lnTo>
                    <a:pt x="43690" y="967560"/>
                  </a:lnTo>
                  <a:cubicBezTo>
                    <a:pt x="15425" y="890367"/>
                    <a:pt x="0" y="80698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9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38100" sx="103000" sy="103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90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035059B-744E-5F17-9F52-F36D99E3C8DD}"/>
                </a:ext>
              </a:extLst>
            </p:cNvPr>
            <p:cNvSpPr txBox="1"/>
            <p:nvPr/>
          </p:nvSpPr>
          <p:spPr>
            <a:xfrm>
              <a:off x="650929" y="1947279"/>
              <a:ext cx="129402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900" b="1" dirty="0">
                  <a:solidFill>
                    <a:schemeClr val="tx1"/>
                  </a:solidFill>
                  <a:latin typeface="a Atomic Md" panose="02000503000000000000" pitchFamily="50" charset="0"/>
                </a:rPr>
                <a:t>Art. 11 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A03FDAA-B1D8-BBE5-AE61-CEB180173049}"/>
              </a:ext>
            </a:extLst>
          </p:cNvPr>
          <p:cNvSpPr txBox="1"/>
          <p:nvPr/>
        </p:nvSpPr>
        <p:spPr>
          <a:xfrm>
            <a:off x="2139355" y="4097614"/>
            <a:ext cx="991857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900" i="1" dirty="0"/>
              <a:t>“Obligados a rendir cuentas.- Tienen la obligación de rendir cuentas las autoridades del Estado electas o de libre remoción, representantes legales de empresas públicas o personas jurídicas del sector privado que manejen fondos públicos o desarrollen actividades de interés público, sin perjuicio de la responsabilidad que tienen las y los servidores públicos sobre sus actos u omisiones (…)”</a:t>
            </a:r>
            <a:r>
              <a:rPr lang="es-ES" sz="1900" dirty="0"/>
              <a:t>.</a:t>
            </a:r>
          </a:p>
        </p:txBody>
      </p:sp>
      <p:sp>
        <p:nvSpPr>
          <p:cNvPr id="19" name="Google Shape;118;p4">
            <a:extLst>
              <a:ext uri="{FF2B5EF4-FFF2-40B4-BE49-F238E27FC236}">
                <a16:creationId xmlns:a16="http://schemas.microsoft.com/office/drawing/2014/main" id="{4FF7E453-4D89-3399-1984-A88F1334C97C}"/>
              </a:ext>
            </a:extLst>
          </p:cNvPr>
          <p:cNvSpPr txBox="1"/>
          <p:nvPr/>
        </p:nvSpPr>
        <p:spPr>
          <a:xfrm>
            <a:off x="569096" y="786259"/>
            <a:ext cx="850456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ES" sz="2000" b="1" dirty="0">
                <a:solidFill>
                  <a:schemeClr val="tx1"/>
                </a:solidFill>
              </a:rPr>
              <a:t>Ley Orgánica de Participación Ciudadana</a:t>
            </a:r>
          </a:p>
        </p:txBody>
      </p:sp>
      <p:sp>
        <p:nvSpPr>
          <p:cNvPr id="20" name="Google Shape;118;p4">
            <a:extLst>
              <a:ext uri="{FF2B5EF4-FFF2-40B4-BE49-F238E27FC236}">
                <a16:creationId xmlns:a16="http://schemas.microsoft.com/office/drawing/2014/main" id="{BEB753EA-13E4-FBCA-F137-56236B49722E}"/>
              </a:ext>
            </a:extLst>
          </p:cNvPr>
          <p:cNvSpPr txBox="1"/>
          <p:nvPr/>
        </p:nvSpPr>
        <p:spPr>
          <a:xfrm>
            <a:off x="569097" y="3508726"/>
            <a:ext cx="948354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ES" sz="2000" b="1" dirty="0">
                <a:solidFill>
                  <a:schemeClr val="tx1"/>
                </a:solidFill>
              </a:rPr>
              <a:t>Ley Orgánica del Consejo de Participación Ciudadana</a:t>
            </a:r>
          </a:p>
        </p:txBody>
      </p:sp>
      <p:pic>
        <p:nvPicPr>
          <p:cNvPr id="22" name="Picture 2" descr="KABUPATEN KAPUAS HULU">
            <a:extLst>
              <a:ext uri="{FF2B5EF4-FFF2-40B4-BE49-F238E27FC236}">
                <a16:creationId xmlns:a16="http://schemas.microsoft.com/office/drawing/2014/main" id="{2A9BB1A1-A12C-FCCF-72F6-0A1A39F0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0" y="-149887"/>
            <a:ext cx="796576" cy="7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3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AC078D02-F179-42C9-5E25-7BEBF610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F7C694-3FC1-7560-A4E6-68923C4435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8136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6A15E4-078E-7D71-698E-8E50ADAF5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" y="-281360"/>
            <a:ext cx="12189993" cy="6858000"/>
          </a:xfrm>
          <a:prstGeom prst="rect">
            <a:avLst/>
          </a:prstGeom>
        </p:spPr>
      </p:pic>
      <p:sp>
        <p:nvSpPr>
          <p:cNvPr id="3" name="Google Shape;119;p4">
            <a:extLst>
              <a:ext uri="{FF2B5EF4-FFF2-40B4-BE49-F238E27FC236}">
                <a16:creationId xmlns:a16="http://schemas.microsoft.com/office/drawing/2014/main" id="{066520FC-D552-F013-D712-FACB69140C93}"/>
              </a:ext>
            </a:extLst>
          </p:cNvPr>
          <p:cNvSpPr txBox="1"/>
          <p:nvPr/>
        </p:nvSpPr>
        <p:spPr>
          <a:xfrm>
            <a:off x="1621949" y="-50210"/>
            <a:ext cx="527538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500" u="none" strike="noStrike" cap="none" dirty="0">
                <a:solidFill>
                  <a:srgbClr val="4C3DA8"/>
                </a:solidFill>
                <a:ea typeface="Arial"/>
                <a:sym typeface="Arial"/>
              </a:rPr>
              <a:t>Marco Legal</a:t>
            </a:r>
            <a:endParaRPr sz="2500" u="none" strike="noStrike" cap="none" dirty="0">
              <a:solidFill>
                <a:srgbClr val="4C3DA8"/>
              </a:solidFill>
              <a:ea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AB4E1E-D582-F83C-7EAE-753ABB5A5B4A}"/>
              </a:ext>
            </a:extLst>
          </p:cNvPr>
          <p:cNvSpPr txBox="1"/>
          <p:nvPr/>
        </p:nvSpPr>
        <p:spPr>
          <a:xfrm>
            <a:off x="2051405" y="3321659"/>
            <a:ext cx="9918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i="1" dirty="0"/>
              <a:t>“(…) La rendición de cuentas es un proceso participativo, deliberado, transparente, oportuno, claro y veraz, con información precisa, suficiente y lenguaje sencillo. Permite someter a evaluación de la ciudadanía la gestión y administración de recursos públicos. La rendición de cuentas se realizará una vez al año ante el Consejo de Participación Ciudadana y Control Social, y su convocatoria será amplia, debidamente publicitada a todos los sectores de la sociedad, para lo cual deberá publicarse y difundirse oportunamente.”</a:t>
            </a:r>
            <a:r>
              <a:rPr lang="es-ES" sz="2000" dirty="0"/>
              <a:t>.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CEBED8C-5D8A-D9DB-6E74-0DA016863075}"/>
              </a:ext>
            </a:extLst>
          </p:cNvPr>
          <p:cNvGrpSpPr/>
          <p:nvPr/>
        </p:nvGrpSpPr>
        <p:grpSpPr>
          <a:xfrm>
            <a:off x="915812" y="4040479"/>
            <a:ext cx="1298736" cy="780317"/>
            <a:chOff x="646213" y="1756944"/>
            <a:chExt cx="1298736" cy="780317"/>
          </a:xfrm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7E1496C8-A04A-1ECC-0933-B1A970660B20}"/>
                </a:ext>
              </a:extLst>
            </p:cNvPr>
            <p:cNvSpPr/>
            <p:nvPr/>
          </p:nvSpPr>
          <p:spPr>
            <a:xfrm rot="16200000">
              <a:off x="764113" y="1639044"/>
              <a:ext cx="780317" cy="1016117"/>
            </a:xfrm>
            <a:custGeom>
              <a:avLst/>
              <a:gdLst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20000 w 1440000"/>
                <a:gd name="connsiteY8" fmla="*/ 2013711 h 2013712"/>
                <a:gd name="connsiteX9" fmla="*/ 720000 w 1440000"/>
                <a:gd name="connsiteY9" fmla="*/ 2013712 h 2013712"/>
                <a:gd name="connsiteX10" fmla="*/ 720000 w 1440000"/>
                <a:gd name="connsiteY10" fmla="*/ 2013711 h 2013712"/>
                <a:gd name="connsiteX11" fmla="*/ 719999 w 1440000"/>
                <a:gd name="connsiteY11" fmla="*/ 2013712 h 2013712"/>
                <a:gd name="connsiteX12" fmla="*/ 719999 w 1440000"/>
                <a:gd name="connsiteY12" fmla="*/ 2013711 h 2013712"/>
                <a:gd name="connsiteX13" fmla="*/ 169165 w 1440000"/>
                <a:gd name="connsiteY13" fmla="*/ 1182854 h 2013712"/>
                <a:gd name="connsiteX14" fmla="*/ 164413 w 1440000"/>
                <a:gd name="connsiteY14" fmla="*/ 1177987 h 2013712"/>
                <a:gd name="connsiteX15" fmla="*/ 95392 w 1440000"/>
                <a:gd name="connsiteY15" fmla="*/ 1078385 h 2013712"/>
                <a:gd name="connsiteX16" fmla="*/ 84673 w 1440000"/>
                <a:gd name="connsiteY16" fmla="*/ 1055409 h 2013712"/>
                <a:gd name="connsiteX17" fmla="*/ 84311 w 1440000"/>
                <a:gd name="connsiteY17" fmla="*/ 1054863 h 2013712"/>
                <a:gd name="connsiteX18" fmla="*/ 84408 w 1440000"/>
                <a:gd name="connsiteY18" fmla="*/ 1054841 h 2013712"/>
                <a:gd name="connsiteX19" fmla="*/ 43690 w 1440000"/>
                <a:gd name="connsiteY19" fmla="*/ 967560 h 2013712"/>
                <a:gd name="connsiteX20" fmla="*/ 0 w 1440000"/>
                <a:gd name="connsiteY20" fmla="*/ 720000 h 2013712"/>
                <a:gd name="connsiteX21" fmla="*/ 720000 w 1440000"/>
                <a:gd name="connsiteY21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20000 w 1440000"/>
                <a:gd name="connsiteY8" fmla="*/ 2013711 h 2013712"/>
                <a:gd name="connsiteX9" fmla="*/ 720000 w 1440000"/>
                <a:gd name="connsiteY9" fmla="*/ 2013712 h 2013712"/>
                <a:gd name="connsiteX10" fmla="*/ 720000 w 1440000"/>
                <a:gd name="connsiteY10" fmla="*/ 2013711 h 2013712"/>
                <a:gd name="connsiteX11" fmla="*/ 719999 w 1440000"/>
                <a:gd name="connsiteY11" fmla="*/ 2013712 h 2013712"/>
                <a:gd name="connsiteX12" fmla="*/ 719999 w 1440000"/>
                <a:gd name="connsiteY12" fmla="*/ 2013711 h 2013712"/>
                <a:gd name="connsiteX13" fmla="*/ 674783 w 1440000"/>
                <a:gd name="connsiteY13" fmla="*/ 1946757 h 2013712"/>
                <a:gd name="connsiteX14" fmla="*/ 169165 w 1440000"/>
                <a:gd name="connsiteY14" fmla="*/ 1182854 h 2013712"/>
                <a:gd name="connsiteX15" fmla="*/ 164413 w 1440000"/>
                <a:gd name="connsiteY15" fmla="*/ 1177987 h 2013712"/>
                <a:gd name="connsiteX16" fmla="*/ 95392 w 1440000"/>
                <a:gd name="connsiteY16" fmla="*/ 1078385 h 2013712"/>
                <a:gd name="connsiteX17" fmla="*/ 84673 w 1440000"/>
                <a:gd name="connsiteY17" fmla="*/ 1055409 h 2013712"/>
                <a:gd name="connsiteX18" fmla="*/ 84311 w 1440000"/>
                <a:gd name="connsiteY18" fmla="*/ 1054863 h 2013712"/>
                <a:gd name="connsiteX19" fmla="*/ 84408 w 1440000"/>
                <a:gd name="connsiteY19" fmla="*/ 1054841 h 2013712"/>
                <a:gd name="connsiteX20" fmla="*/ 43690 w 1440000"/>
                <a:gd name="connsiteY20" fmla="*/ 967560 h 2013712"/>
                <a:gd name="connsiteX21" fmla="*/ 0 w 1440000"/>
                <a:gd name="connsiteY21" fmla="*/ 720000 h 2013712"/>
                <a:gd name="connsiteX22" fmla="*/ 720000 w 1440000"/>
                <a:gd name="connsiteY22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719999 w 1440000"/>
                <a:gd name="connsiteY12" fmla="*/ 2013712 h 2013712"/>
                <a:gd name="connsiteX13" fmla="*/ 719999 w 1440000"/>
                <a:gd name="connsiteY13" fmla="*/ 2013711 h 2013712"/>
                <a:gd name="connsiteX14" fmla="*/ 674783 w 1440000"/>
                <a:gd name="connsiteY14" fmla="*/ 1946757 h 2013712"/>
                <a:gd name="connsiteX15" fmla="*/ 169165 w 1440000"/>
                <a:gd name="connsiteY15" fmla="*/ 1182854 h 2013712"/>
                <a:gd name="connsiteX16" fmla="*/ 164413 w 1440000"/>
                <a:gd name="connsiteY16" fmla="*/ 1177987 h 2013712"/>
                <a:gd name="connsiteX17" fmla="*/ 95392 w 1440000"/>
                <a:gd name="connsiteY17" fmla="*/ 1078385 h 2013712"/>
                <a:gd name="connsiteX18" fmla="*/ 84673 w 1440000"/>
                <a:gd name="connsiteY18" fmla="*/ 1055409 h 2013712"/>
                <a:gd name="connsiteX19" fmla="*/ 84311 w 1440000"/>
                <a:gd name="connsiteY19" fmla="*/ 1054863 h 2013712"/>
                <a:gd name="connsiteX20" fmla="*/ 84408 w 1440000"/>
                <a:gd name="connsiteY20" fmla="*/ 1054841 h 2013712"/>
                <a:gd name="connsiteX21" fmla="*/ 43690 w 1440000"/>
                <a:gd name="connsiteY21" fmla="*/ 967560 h 2013712"/>
                <a:gd name="connsiteX22" fmla="*/ 0 w 1440000"/>
                <a:gd name="connsiteY22" fmla="*/ 720000 h 2013712"/>
                <a:gd name="connsiteX23" fmla="*/ 720000 w 1440000"/>
                <a:gd name="connsiteY23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719999 w 1440000"/>
                <a:gd name="connsiteY12" fmla="*/ 2013712 h 2013712"/>
                <a:gd name="connsiteX13" fmla="*/ 674783 w 1440000"/>
                <a:gd name="connsiteY13" fmla="*/ 1946757 h 2013712"/>
                <a:gd name="connsiteX14" fmla="*/ 169165 w 1440000"/>
                <a:gd name="connsiteY14" fmla="*/ 1182854 h 2013712"/>
                <a:gd name="connsiteX15" fmla="*/ 164413 w 1440000"/>
                <a:gd name="connsiteY15" fmla="*/ 1177987 h 2013712"/>
                <a:gd name="connsiteX16" fmla="*/ 95392 w 1440000"/>
                <a:gd name="connsiteY16" fmla="*/ 1078385 h 2013712"/>
                <a:gd name="connsiteX17" fmla="*/ 84673 w 1440000"/>
                <a:gd name="connsiteY17" fmla="*/ 1055409 h 2013712"/>
                <a:gd name="connsiteX18" fmla="*/ 84311 w 1440000"/>
                <a:gd name="connsiteY18" fmla="*/ 1054863 h 2013712"/>
                <a:gd name="connsiteX19" fmla="*/ 84408 w 1440000"/>
                <a:gd name="connsiteY19" fmla="*/ 1054841 h 2013712"/>
                <a:gd name="connsiteX20" fmla="*/ 43690 w 1440000"/>
                <a:gd name="connsiteY20" fmla="*/ 967560 h 2013712"/>
                <a:gd name="connsiteX21" fmla="*/ 0 w 1440000"/>
                <a:gd name="connsiteY21" fmla="*/ 720000 h 2013712"/>
                <a:gd name="connsiteX22" fmla="*/ 720000 w 1440000"/>
                <a:gd name="connsiteY22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674783 w 1440000"/>
                <a:gd name="connsiteY12" fmla="*/ 1946757 h 2013712"/>
                <a:gd name="connsiteX13" fmla="*/ 169165 w 1440000"/>
                <a:gd name="connsiteY13" fmla="*/ 1182854 h 2013712"/>
                <a:gd name="connsiteX14" fmla="*/ 164413 w 1440000"/>
                <a:gd name="connsiteY14" fmla="*/ 1177987 h 2013712"/>
                <a:gd name="connsiteX15" fmla="*/ 95392 w 1440000"/>
                <a:gd name="connsiteY15" fmla="*/ 1078385 h 2013712"/>
                <a:gd name="connsiteX16" fmla="*/ 84673 w 1440000"/>
                <a:gd name="connsiteY16" fmla="*/ 1055409 h 2013712"/>
                <a:gd name="connsiteX17" fmla="*/ 84311 w 1440000"/>
                <a:gd name="connsiteY17" fmla="*/ 1054863 h 2013712"/>
                <a:gd name="connsiteX18" fmla="*/ 84408 w 1440000"/>
                <a:gd name="connsiteY18" fmla="*/ 1054841 h 2013712"/>
                <a:gd name="connsiteX19" fmla="*/ 43690 w 1440000"/>
                <a:gd name="connsiteY19" fmla="*/ 967560 h 2013712"/>
                <a:gd name="connsiteX20" fmla="*/ 0 w 1440000"/>
                <a:gd name="connsiteY20" fmla="*/ 720000 h 2013712"/>
                <a:gd name="connsiteX21" fmla="*/ 720000 w 1440000"/>
                <a:gd name="connsiteY21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674783 w 1440000"/>
                <a:gd name="connsiteY11" fmla="*/ 1946757 h 2013712"/>
                <a:gd name="connsiteX12" fmla="*/ 169165 w 1440000"/>
                <a:gd name="connsiteY12" fmla="*/ 1182854 h 2013712"/>
                <a:gd name="connsiteX13" fmla="*/ 164413 w 1440000"/>
                <a:gd name="connsiteY13" fmla="*/ 1177987 h 2013712"/>
                <a:gd name="connsiteX14" fmla="*/ 95392 w 1440000"/>
                <a:gd name="connsiteY14" fmla="*/ 1078385 h 2013712"/>
                <a:gd name="connsiteX15" fmla="*/ 84673 w 1440000"/>
                <a:gd name="connsiteY15" fmla="*/ 1055409 h 2013712"/>
                <a:gd name="connsiteX16" fmla="*/ 84311 w 1440000"/>
                <a:gd name="connsiteY16" fmla="*/ 1054863 h 2013712"/>
                <a:gd name="connsiteX17" fmla="*/ 84408 w 1440000"/>
                <a:gd name="connsiteY17" fmla="*/ 1054841 h 2013712"/>
                <a:gd name="connsiteX18" fmla="*/ 43690 w 1440000"/>
                <a:gd name="connsiteY18" fmla="*/ 967560 h 2013712"/>
                <a:gd name="connsiteX19" fmla="*/ 0 w 1440000"/>
                <a:gd name="connsiteY19" fmla="*/ 720000 h 2013712"/>
                <a:gd name="connsiteX20" fmla="*/ 720000 w 1440000"/>
                <a:gd name="connsiteY20" fmla="*/ 0 h 2013712"/>
                <a:gd name="connsiteX0" fmla="*/ 720000 w 1440000"/>
                <a:gd name="connsiteY0" fmla="*/ 0 h 2013711"/>
                <a:gd name="connsiteX1" fmla="*/ 1440000 w 1440000"/>
                <a:gd name="connsiteY1" fmla="*/ 720000 h 2013711"/>
                <a:gd name="connsiteX2" fmla="*/ 1383419 w 1440000"/>
                <a:gd name="connsiteY2" fmla="*/ 1000257 h 2013711"/>
                <a:gd name="connsiteX3" fmla="*/ 1353993 w 1440000"/>
                <a:gd name="connsiteY3" fmla="*/ 1054470 h 2013711"/>
                <a:gd name="connsiteX4" fmla="*/ 1355688 w 1440000"/>
                <a:gd name="connsiteY4" fmla="*/ 1054863 h 2013711"/>
                <a:gd name="connsiteX5" fmla="*/ 1345160 w 1440000"/>
                <a:gd name="connsiteY5" fmla="*/ 1070743 h 2013711"/>
                <a:gd name="connsiteX6" fmla="*/ 1317036 w 1440000"/>
                <a:gd name="connsiteY6" fmla="*/ 1122559 h 2013711"/>
                <a:gd name="connsiteX7" fmla="*/ 1285338 w 1440000"/>
                <a:gd name="connsiteY7" fmla="*/ 1160977 h 2013711"/>
                <a:gd name="connsiteX8" fmla="*/ 761320 w 1440000"/>
                <a:gd name="connsiteY8" fmla="*/ 1943873 h 2013711"/>
                <a:gd name="connsiteX9" fmla="*/ 720000 w 1440000"/>
                <a:gd name="connsiteY9" fmla="*/ 2013711 h 2013711"/>
                <a:gd name="connsiteX10" fmla="*/ 674783 w 1440000"/>
                <a:gd name="connsiteY10" fmla="*/ 1946757 h 2013711"/>
                <a:gd name="connsiteX11" fmla="*/ 169165 w 1440000"/>
                <a:gd name="connsiteY11" fmla="*/ 1182854 h 2013711"/>
                <a:gd name="connsiteX12" fmla="*/ 164413 w 1440000"/>
                <a:gd name="connsiteY12" fmla="*/ 1177987 h 2013711"/>
                <a:gd name="connsiteX13" fmla="*/ 95392 w 1440000"/>
                <a:gd name="connsiteY13" fmla="*/ 1078385 h 2013711"/>
                <a:gd name="connsiteX14" fmla="*/ 84673 w 1440000"/>
                <a:gd name="connsiteY14" fmla="*/ 1055409 h 2013711"/>
                <a:gd name="connsiteX15" fmla="*/ 84311 w 1440000"/>
                <a:gd name="connsiteY15" fmla="*/ 1054863 h 2013711"/>
                <a:gd name="connsiteX16" fmla="*/ 84408 w 1440000"/>
                <a:gd name="connsiteY16" fmla="*/ 1054841 h 2013711"/>
                <a:gd name="connsiteX17" fmla="*/ 43690 w 1440000"/>
                <a:gd name="connsiteY17" fmla="*/ 967560 h 2013711"/>
                <a:gd name="connsiteX18" fmla="*/ 0 w 1440000"/>
                <a:gd name="connsiteY18" fmla="*/ 720000 h 2013711"/>
                <a:gd name="connsiteX19" fmla="*/ 720000 w 1440000"/>
                <a:gd name="connsiteY19" fmla="*/ 0 h 2013711"/>
                <a:gd name="connsiteX0" fmla="*/ 720000 w 1440000"/>
                <a:gd name="connsiteY0" fmla="*/ 0 h 1990635"/>
                <a:gd name="connsiteX1" fmla="*/ 1440000 w 1440000"/>
                <a:gd name="connsiteY1" fmla="*/ 720000 h 1990635"/>
                <a:gd name="connsiteX2" fmla="*/ 1383419 w 1440000"/>
                <a:gd name="connsiteY2" fmla="*/ 1000257 h 1990635"/>
                <a:gd name="connsiteX3" fmla="*/ 1353993 w 1440000"/>
                <a:gd name="connsiteY3" fmla="*/ 1054470 h 1990635"/>
                <a:gd name="connsiteX4" fmla="*/ 1355688 w 1440000"/>
                <a:gd name="connsiteY4" fmla="*/ 1054863 h 1990635"/>
                <a:gd name="connsiteX5" fmla="*/ 1345160 w 1440000"/>
                <a:gd name="connsiteY5" fmla="*/ 1070743 h 1990635"/>
                <a:gd name="connsiteX6" fmla="*/ 1317036 w 1440000"/>
                <a:gd name="connsiteY6" fmla="*/ 1122559 h 1990635"/>
                <a:gd name="connsiteX7" fmla="*/ 1285338 w 1440000"/>
                <a:gd name="connsiteY7" fmla="*/ 1160977 h 1990635"/>
                <a:gd name="connsiteX8" fmla="*/ 761320 w 1440000"/>
                <a:gd name="connsiteY8" fmla="*/ 1943873 h 1990635"/>
                <a:gd name="connsiteX9" fmla="*/ 720000 w 1440000"/>
                <a:gd name="connsiteY9" fmla="*/ 1990635 h 1990635"/>
                <a:gd name="connsiteX10" fmla="*/ 674783 w 1440000"/>
                <a:gd name="connsiteY10" fmla="*/ 1946757 h 1990635"/>
                <a:gd name="connsiteX11" fmla="*/ 169165 w 1440000"/>
                <a:gd name="connsiteY11" fmla="*/ 1182854 h 1990635"/>
                <a:gd name="connsiteX12" fmla="*/ 164413 w 1440000"/>
                <a:gd name="connsiteY12" fmla="*/ 1177987 h 1990635"/>
                <a:gd name="connsiteX13" fmla="*/ 95392 w 1440000"/>
                <a:gd name="connsiteY13" fmla="*/ 1078385 h 1990635"/>
                <a:gd name="connsiteX14" fmla="*/ 84673 w 1440000"/>
                <a:gd name="connsiteY14" fmla="*/ 1055409 h 1990635"/>
                <a:gd name="connsiteX15" fmla="*/ 84311 w 1440000"/>
                <a:gd name="connsiteY15" fmla="*/ 1054863 h 1990635"/>
                <a:gd name="connsiteX16" fmla="*/ 84408 w 1440000"/>
                <a:gd name="connsiteY16" fmla="*/ 1054841 h 1990635"/>
                <a:gd name="connsiteX17" fmla="*/ 43690 w 1440000"/>
                <a:gd name="connsiteY17" fmla="*/ 967560 h 1990635"/>
                <a:gd name="connsiteX18" fmla="*/ 0 w 1440000"/>
                <a:gd name="connsiteY18" fmla="*/ 720000 h 1990635"/>
                <a:gd name="connsiteX19" fmla="*/ 720000 w 1440000"/>
                <a:gd name="connsiteY19" fmla="*/ 0 h 1990635"/>
                <a:gd name="connsiteX0" fmla="*/ 720000 w 1440000"/>
                <a:gd name="connsiteY0" fmla="*/ 0 h 1946757"/>
                <a:gd name="connsiteX1" fmla="*/ 1440000 w 1440000"/>
                <a:gd name="connsiteY1" fmla="*/ 720000 h 1946757"/>
                <a:gd name="connsiteX2" fmla="*/ 1383419 w 1440000"/>
                <a:gd name="connsiteY2" fmla="*/ 1000257 h 1946757"/>
                <a:gd name="connsiteX3" fmla="*/ 1353993 w 1440000"/>
                <a:gd name="connsiteY3" fmla="*/ 1054470 h 1946757"/>
                <a:gd name="connsiteX4" fmla="*/ 1355688 w 1440000"/>
                <a:gd name="connsiteY4" fmla="*/ 1054863 h 1946757"/>
                <a:gd name="connsiteX5" fmla="*/ 1345160 w 1440000"/>
                <a:gd name="connsiteY5" fmla="*/ 1070743 h 1946757"/>
                <a:gd name="connsiteX6" fmla="*/ 1317036 w 1440000"/>
                <a:gd name="connsiteY6" fmla="*/ 1122559 h 1946757"/>
                <a:gd name="connsiteX7" fmla="*/ 1285338 w 1440000"/>
                <a:gd name="connsiteY7" fmla="*/ 1160977 h 1946757"/>
                <a:gd name="connsiteX8" fmla="*/ 761320 w 1440000"/>
                <a:gd name="connsiteY8" fmla="*/ 1943873 h 1946757"/>
                <a:gd name="connsiteX9" fmla="*/ 674783 w 1440000"/>
                <a:gd name="connsiteY9" fmla="*/ 1946757 h 1946757"/>
                <a:gd name="connsiteX10" fmla="*/ 169165 w 1440000"/>
                <a:gd name="connsiteY10" fmla="*/ 1182854 h 1946757"/>
                <a:gd name="connsiteX11" fmla="*/ 164413 w 1440000"/>
                <a:gd name="connsiteY11" fmla="*/ 1177987 h 1946757"/>
                <a:gd name="connsiteX12" fmla="*/ 95392 w 1440000"/>
                <a:gd name="connsiteY12" fmla="*/ 1078385 h 1946757"/>
                <a:gd name="connsiteX13" fmla="*/ 84673 w 1440000"/>
                <a:gd name="connsiteY13" fmla="*/ 1055409 h 1946757"/>
                <a:gd name="connsiteX14" fmla="*/ 84311 w 1440000"/>
                <a:gd name="connsiteY14" fmla="*/ 1054863 h 1946757"/>
                <a:gd name="connsiteX15" fmla="*/ 84408 w 1440000"/>
                <a:gd name="connsiteY15" fmla="*/ 1054841 h 1946757"/>
                <a:gd name="connsiteX16" fmla="*/ 43690 w 1440000"/>
                <a:gd name="connsiteY16" fmla="*/ 967560 h 1946757"/>
                <a:gd name="connsiteX17" fmla="*/ 0 w 1440000"/>
                <a:gd name="connsiteY17" fmla="*/ 720000 h 1946757"/>
                <a:gd name="connsiteX18" fmla="*/ 720000 w 1440000"/>
                <a:gd name="connsiteY18" fmla="*/ 0 h 1946757"/>
                <a:gd name="connsiteX0" fmla="*/ 720000 w 1440000"/>
                <a:gd name="connsiteY0" fmla="*/ 0 h 1962480"/>
                <a:gd name="connsiteX1" fmla="*/ 1440000 w 1440000"/>
                <a:gd name="connsiteY1" fmla="*/ 720000 h 1962480"/>
                <a:gd name="connsiteX2" fmla="*/ 1383419 w 1440000"/>
                <a:gd name="connsiteY2" fmla="*/ 1000257 h 1962480"/>
                <a:gd name="connsiteX3" fmla="*/ 1353993 w 1440000"/>
                <a:gd name="connsiteY3" fmla="*/ 1054470 h 1962480"/>
                <a:gd name="connsiteX4" fmla="*/ 1355688 w 1440000"/>
                <a:gd name="connsiteY4" fmla="*/ 1054863 h 1962480"/>
                <a:gd name="connsiteX5" fmla="*/ 1345160 w 1440000"/>
                <a:gd name="connsiteY5" fmla="*/ 1070743 h 1962480"/>
                <a:gd name="connsiteX6" fmla="*/ 1317036 w 1440000"/>
                <a:gd name="connsiteY6" fmla="*/ 1122559 h 1962480"/>
                <a:gd name="connsiteX7" fmla="*/ 1285338 w 1440000"/>
                <a:gd name="connsiteY7" fmla="*/ 1160977 h 1962480"/>
                <a:gd name="connsiteX8" fmla="*/ 761320 w 1440000"/>
                <a:gd name="connsiteY8" fmla="*/ 1943873 h 1962480"/>
                <a:gd name="connsiteX9" fmla="*/ 674783 w 1440000"/>
                <a:gd name="connsiteY9" fmla="*/ 1946757 h 1962480"/>
                <a:gd name="connsiteX10" fmla="*/ 169165 w 1440000"/>
                <a:gd name="connsiteY10" fmla="*/ 1182854 h 1962480"/>
                <a:gd name="connsiteX11" fmla="*/ 164413 w 1440000"/>
                <a:gd name="connsiteY11" fmla="*/ 1177987 h 1962480"/>
                <a:gd name="connsiteX12" fmla="*/ 95392 w 1440000"/>
                <a:gd name="connsiteY12" fmla="*/ 1078385 h 1962480"/>
                <a:gd name="connsiteX13" fmla="*/ 84673 w 1440000"/>
                <a:gd name="connsiteY13" fmla="*/ 1055409 h 1962480"/>
                <a:gd name="connsiteX14" fmla="*/ 84311 w 1440000"/>
                <a:gd name="connsiteY14" fmla="*/ 1054863 h 1962480"/>
                <a:gd name="connsiteX15" fmla="*/ 84408 w 1440000"/>
                <a:gd name="connsiteY15" fmla="*/ 1054841 h 1962480"/>
                <a:gd name="connsiteX16" fmla="*/ 43690 w 1440000"/>
                <a:gd name="connsiteY16" fmla="*/ 967560 h 1962480"/>
                <a:gd name="connsiteX17" fmla="*/ 0 w 1440000"/>
                <a:gd name="connsiteY17" fmla="*/ 720000 h 1962480"/>
                <a:gd name="connsiteX18" fmla="*/ 720000 w 1440000"/>
                <a:gd name="connsiteY18" fmla="*/ 0 h 1962480"/>
                <a:gd name="connsiteX0" fmla="*/ 720000 w 1440000"/>
                <a:gd name="connsiteY0" fmla="*/ 0 h 1967640"/>
                <a:gd name="connsiteX1" fmla="*/ 1440000 w 1440000"/>
                <a:gd name="connsiteY1" fmla="*/ 720000 h 1967640"/>
                <a:gd name="connsiteX2" fmla="*/ 1383419 w 1440000"/>
                <a:gd name="connsiteY2" fmla="*/ 1000257 h 1967640"/>
                <a:gd name="connsiteX3" fmla="*/ 1353993 w 1440000"/>
                <a:gd name="connsiteY3" fmla="*/ 1054470 h 1967640"/>
                <a:gd name="connsiteX4" fmla="*/ 1355688 w 1440000"/>
                <a:gd name="connsiteY4" fmla="*/ 1054863 h 1967640"/>
                <a:gd name="connsiteX5" fmla="*/ 1345160 w 1440000"/>
                <a:gd name="connsiteY5" fmla="*/ 1070743 h 1967640"/>
                <a:gd name="connsiteX6" fmla="*/ 1317036 w 1440000"/>
                <a:gd name="connsiteY6" fmla="*/ 1122559 h 1967640"/>
                <a:gd name="connsiteX7" fmla="*/ 1285338 w 1440000"/>
                <a:gd name="connsiteY7" fmla="*/ 1160977 h 1967640"/>
                <a:gd name="connsiteX8" fmla="*/ 761320 w 1440000"/>
                <a:gd name="connsiteY8" fmla="*/ 1943873 h 1967640"/>
                <a:gd name="connsiteX9" fmla="*/ 674783 w 1440000"/>
                <a:gd name="connsiteY9" fmla="*/ 1946757 h 1967640"/>
                <a:gd name="connsiteX10" fmla="*/ 169165 w 1440000"/>
                <a:gd name="connsiteY10" fmla="*/ 1182854 h 1967640"/>
                <a:gd name="connsiteX11" fmla="*/ 164413 w 1440000"/>
                <a:gd name="connsiteY11" fmla="*/ 1177987 h 1967640"/>
                <a:gd name="connsiteX12" fmla="*/ 95392 w 1440000"/>
                <a:gd name="connsiteY12" fmla="*/ 1078385 h 1967640"/>
                <a:gd name="connsiteX13" fmla="*/ 84673 w 1440000"/>
                <a:gd name="connsiteY13" fmla="*/ 1055409 h 1967640"/>
                <a:gd name="connsiteX14" fmla="*/ 84311 w 1440000"/>
                <a:gd name="connsiteY14" fmla="*/ 1054863 h 1967640"/>
                <a:gd name="connsiteX15" fmla="*/ 84408 w 1440000"/>
                <a:gd name="connsiteY15" fmla="*/ 1054841 h 1967640"/>
                <a:gd name="connsiteX16" fmla="*/ 43690 w 1440000"/>
                <a:gd name="connsiteY16" fmla="*/ 967560 h 1967640"/>
                <a:gd name="connsiteX17" fmla="*/ 0 w 1440000"/>
                <a:gd name="connsiteY17" fmla="*/ 720000 h 1967640"/>
                <a:gd name="connsiteX18" fmla="*/ 720000 w 1440000"/>
                <a:gd name="connsiteY18" fmla="*/ 0 h 1967640"/>
                <a:gd name="connsiteX0" fmla="*/ 720000 w 1440000"/>
                <a:gd name="connsiteY0" fmla="*/ 0 h 1968529"/>
                <a:gd name="connsiteX1" fmla="*/ 1440000 w 1440000"/>
                <a:gd name="connsiteY1" fmla="*/ 720000 h 1968529"/>
                <a:gd name="connsiteX2" fmla="*/ 1383419 w 1440000"/>
                <a:gd name="connsiteY2" fmla="*/ 1000257 h 1968529"/>
                <a:gd name="connsiteX3" fmla="*/ 1353993 w 1440000"/>
                <a:gd name="connsiteY3" fmla="*/ 1054470 h 1968529"/>
                <a:gd name="connsiteX4" fmla="*/ 1355688 w 1440000"/>
                <a:gd name="connsiteY4" fmla="*/ 1054863 h 1968529"/>
                <a:gd name="connsiteX5" fmla="*/ 1345160 w 1440000"/>
                <a:gd name="connsiteY5" fmla="*/ 1070743 h 1968529"/>
                <a:gd name="connsiteX6" fmla="*/ 1317036 w 1440000"/>
                <a:gd name="connsiteY6" fmla="*/ 1122559 h 1968529"/>
                <a:gd name="connsiteX7" fmla="*/ 1285338 w 1440000"/>
                <a:gd name="connsiteY7" fmla="*/ 1160977 h 1968529"/>
                <a:gd name="connsiteX8" fmla="*/ 761320 w 1440000"/>
                <a:gd name="connsiteY8" fmla="*/ 1943873 h 1968529"/>
                <a:gd name="connsiteX9" fmla="*/ 674783 w 1440000"/>
                <a:gd name="connsiteY9" fmla="*/ 1946757 h 1968529"/>
                <a:gd name="connsiteX10" fmla="*/ 169165 w 1440000"/>
                <a:gd name="connsiteY10" fmla="*/ 1182854 h 1968529"/>
                <a:gd name="connsiteX11" fmla="*/ 164413 w 1440000"/>
                <a:gd name="connsiteY11" fmla="*/ 1177987 h 1968529"/>
                <a:gd name="connsiteX12" fmla="*/ 95392 w 1440000"/>
                <a:gd name="connsiteY12" fmla="*/ 1078385 h 1968529"/>
                <a:gd name="connsiteX13" fmla="*/ 84673 w 1440000"/>
                <a:gd name="connsiteY13" fmla="*/ 1055409 h 1968529"/>
                <a:gd name="connsiteX14" fmla="*/ 84311 w 1440000"/>
                <a:gd name="connsiteY14" fmla="*/ 1054863 h 1968529"/>
                <a:gd name="connsiteX15" fmla="*/ 84408 w 1440000"/>
                <a:gd name="connsiteY15" fmla="*/ 1054841 h 1968529"/>
                <a:gd name="connsiteX16" fmla="*/ 43690 w 1440000"/>
                <a:gd name="connsiteY16" fmla="*/ 967560 h 1968529"/>
                <a:gd name="connsiteX17" fmla="*/ 0 w 1440000"/>
                <a:gd name="connsiteY17" fmla="*/ 720000 h 1968529"/>
                <a:gd name="connsiteX18" fmla="*/ 720000 w 1440000"/>
                <a:gd name="connsiteY18" fmla="*/ 0 h 196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40000" h="1968529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819411"/>
                    <a:pt x="1419853" y="914117"/>
                    <a:pt x="1383419" y="1000257"/>
                  </a:cubicBezTo>
                  <a:lnTo>
                    <a:pt x="1353993" y="1054470"/>
                  </a:lnTo>
                  <a:lnTo>
                    <a:pt x="1355688" y="1054863"/>
                  </a:lnTo>
                  <a:lnTo>
                    <a:pt x="1345160" y="1070743"/>
                  </a:lnTo>
                  <a:lnTo>
                    <a:pt x="1317036" y="1122559"/>
                  </a:lnTo>
                  <a:lnTo>
                    <a:pt x="1285338" y="1160977"/>
                  </a:lnTo>
                  <a:lnTo>
                    <a:pt x="761320" y="1943873"/>
                  </a:lnTo>
                  <a:cubicBezTo>
                    <a:pt x="744012" y="1967910"/>
                    <a:pt x="723821" y="1983295"/>
                    <a:pt x="674783" y="1946757"/>
                  </a:cubicBezTo>
                  <a:lnTo>
                    <a:pt x="169165" y="1182854"/>
                  </a:lnTo>
                  <a:lnTo>
                    <a:pt x="164413" y="1177987"/>
                  </a:lnTo>
                  <a:cubicBezTo>
                    <a:pt x="138735" y="1146872"/>
                    <a:pt x="115620" y="1113564"/>
                    <a:pt x="95392" y="1078385"/>
                  </a:cubicBezTo>
                  <a:lnTo>
                    <a:pt x="84673" y="1055409"/>
                  </a:lnTo>
                  <a:lnTo>
                    <a:pt x="84311" y="1054863"/>
                  </a:lnTo>
                  <a:lnTo>
                    <a:pt x="84408" y="1054841"/>
                  </a:lnTo>
                  <a:lnTo>
                    <a:pt x="43690" y="967560"/>
                  </a:lnTo>
                  <a:cubicBezTo>
                    <a:pt x="15425" y="890367"/>
                    <a:pt x="0" y="80698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9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38100" sx="103000" sy="103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200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082D566-A438-87DD-C73D-71CCD842E001}"/>
                </a:ext>
              </a:extLst>
            </p:cNvPr>
            <p:cNvSpPr txBox="1"/>
            <p:nvPr/>
          </p:nvSpPr>
          <p:spPr>
            <a:xfrm>
              <a:off x="650929" y="1947279"/>
              <a:ext cx="1294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solidFill>
                    <a:schemeClr val="tx1"/>
                  </a:solidFill>
                  <a:latin typeface="a Atomic Md" panose="02000503000000000000" pitchFamily="50" charset="0"/>
                </a:rPr>
                <a:t>Art. 3 </a:t>
              </a:r>
            </a:p>
          </p:txBody>
        </p:sp>
      </p:grpSp>
      <p:pic>
        <p:nvPicPr>
          <p:cNvPr id="22" name="Picture 2" descr="KABUPATEN KAPUAS HULU">
            <a:extLst>
              <a:ext uri="{FF2B5EF4-FFF2-40B4-BE49-F238E27FC236}">
                <a16:creationId xmlns:a16="http://schemas.microsoft.com/office/drawing/2014/main" id="{881896EA-6B2D-FEF9-5CC3-0F89C2A62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0" y="-149887"/>
            <a:ext cx="796576" cy="7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81665CA-465C-DE7F-F910-34B2F889508A}"/>
              </a:ext>
            </a:extLst>
          </p:cNvPr>
          <p:cNvSpPr txBox="1"/>
          <p:nvPr/>
        </p:nvSpPr>
        <p:spPr>
          <a:xfrm>
            <a:off x="2051405" y="1281849"/>
            <a:ext cx="9918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Se expide el reglamento de rendición de cuentas que </a:t>
            </a:r>
            <a:r>
              <a:rPr lang="es-ES" sz="2000" i="1" dirty="0"/>
              <a:t>“(…) tiene por objeto establecer los mecanismos de rendición de cuentas: procedimientos, metodologías, cronogramas, contenidos y herramientas que deben implementar los sujetos obligados a rendir cuentas para someter a evaluación de la ciudadanía la gestión pública”</a:t>
            </a:r>
            <a:r>
              <a:rPr lang="es-ES" sz="2000" dirty="0"/>
              <a:t>.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A1CDF7A-43B2-3D40-B83B-DDE201A0A139}"/>
              </a:ext>
            </a:extLst>
          </p:cNvPr>
          <p:cNvGrpSpPr/>
          <p:nvPr/>
        </p:nvGrpSpPr>
        <p:grpSpPr>
          <a:xfrm>
            <a:off x="915812" y="1490706"/>
            <a:ext cx="1298736" cy="780317"/>
            <a:chOff x="646213" y="1756944"/>
            <a:chExt cx="1298736" cy="780317"/>
          </a:xfrm>
        </p:grpSpPr>
        <p:sp>
          <p:nvSpPr>
            <p:cNvPr id="28" name="Forma libre 15">
              <a:extLst>
                <a:ext uri="{FF2B5EF4-FFF2-40B4-BE49-F238E27FC236}">
                  <a16:creationId xmlns:a16="http://schemas.microsoft.com/office/drawing/2014/main" id="{2D742632-117A-640F-283F-9ED70363D7B9}"/>
                </a:ext>
              </a:extLst>
            </p:cNvPr>
            <p:cNvSpPr/>
            <p:nvPr/>
          </p:nvSpPr>
          <p:spPr>
            <a:xfrm rot="16200000">
              <a:off x="764113" y="1639044"/>
              <a:ext cx="780317" cy="1016117"/>
            </a:xfrm>
            <a:custGeom>
              <a:avLst/>
              <a:gdLst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20000 w 1440000"/>
                <a:gd name="connsiteY8" fmla="*/ 2013711 h 2013712"/>
                <a:gd name="connsiteX9" fmla="*/ 720000 w 1440000"/>
                <a:gd name="connsiteY9" fmla="*/ 2013712 h 2013712"/>
                <a:gd name="connsiteX10" fmla="*/ 720000 w 1440000"/>
                <a:gd name="connsiteY10" fmla="*/ 2013711 h 2013712"/>
                <a:gd name="connsiteX11" fmla="*/ 719999 w 1440000"/>
                <a:gd name="connsiteY11" fmla="*/ 2013712 h 2013712"/>
                <a:gd name="connsiteX12" fmla="*/ 719999 w 1440000"/>
                <a:gd name="connsiteY12" fmla="*/ 2013711 h 2013712"/>
                <a:gd name="connsiteX13" fmla="*/ 169165 w 1440000"/>
                <a:gd name="connsiteY13" fmla="*/ 1182854 h 2013712"/>
                <a:gd name="connsiteX14" fmla="*/ 164413 w 1440000"/>
                <a:gd name="connsiteY14" fmla="*/ 1177987 h 2013712"/>
                <a:gd name="connsiteX15" fmla="*/ 95392 w 1440000"/>
                <a:gd name="connsiteY15" fmla="*/ 1078385 h 2013712"/>
                <a:gd name="connsiteX16" fmla="*/ 84673 w 1440000"/>
                <a:gd name="connsiteY16" fmla="*/ 1055409 h 2013712"/>
                <a:gd name="connsiteX17" fmla="*/ 84311 w 1440000"/>
                <a:gd name="connsiteY17" fmla="*/ 1054863 h 2013712"/>
                <a:gd name="connsiteX18" fmla="*/ 84408 w 1440000"/>
                <a:gd name="connsiteY18" fmla="*/ 1054841 h 2013712"/>
                <a:gd name="connsiteX19" fmla="*/ 43690 w 1440000"/>
                <a:gd name="connsiteY19" fmla="*/ 967560 h 2013712"/>
                <a:gd name="connsiteX20" fmla="*/ 0 w 1440000"/>
                <a:gd name="connsiteY20" fmla="*/ 720000 h 2013712"/>
                <a:gd name="connsiteX21" fmla="*/ 720000 w 1440000"/>
                <a:gd name="connsiteY21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20000 w 1440000"/>
                <a:gd name="connsiteY8" fmla="*/ 2013711 h 2013712"/>
                <a:gd name="connsiteX9" fmla="*/ 720000 w 1440000"/>
                <a:gd name="connsiteY9" fmla="*/ 2013712 h 2013712"/>
                <a:gd name="connsiteX10" fmla="*/ 720000 w 1440000"/>
                <a:gd name="connsiteY10" fmla="*/ 2013711 h 2013712"/>
                <a:gd name="connsiteX11" fmla="*/ 719999 w 1440000"/>
                <a:gd name="connsiteY11" fmla="*/ 2013712 h 2013712"/>
                <a:gd name="connsiteX12" fmla="*/ 719999 w 1440000"/>
                <a:gd name="connsiteY12" fmla="*/ 2013711 h 2013712"/>
                <a:gd name="connsiteX13" fmla="*/ 674783 w 1440000"/>
                <a:gd name="connsiteY13" fmla="*/ 1946757 h 2013712"/>
                <a:gd name="connsiteX14" fmla="*/ 169165 w 1440000"/>
                <a:gd name="connsiteY14" fmla="*/ 1182854 h 2013712"/>
                <a:gd name="connsiteX15" fmla="*/ 164413 w 1440000"/>
                <a:gd name="connsiteY15" fmla="*/ 1177987 h 2013712"/>
                <a:gd name="connsiteX16" fmla="*/ 95392 w 1440000"/>
                <a:gd name="connsiteY16" fmla="*/ 1078385 h 2013712"/>
                <a:gd name="connsiteX17" fmla="*/ 84673 w 1440000"/>
                <a:gd name="connsiteY17" fmla="*/ 1055409 h 2013712"/>
                <a:gd name="connsiteX18" fmla="*/ 84311 w 1440000"/>
                <a:gd name="connsiteY18" fmla="*/ 1054863 h 2013712"/>
                <a:gd name="connsiteX19" fmla="*/ 84408 w 1440000"/>
                <a:gd name="connsiteY19" fmla="*/ 1054841 h 2013712"/>
                <a:gd name="connsiteX20" fmla="*/ 43690 w 1440000"/>
                <a:gd name="connsiteY20" fmla="*/ 967560 h 2013712"/>
                <a:gd name="connsiteX21" fmla="*/ 0 w 1440000"/>
                <a:gd name="connsiteY21" fmla="*/ 720000 h 2013712"/>
                <a:gd name="connsiteX22" fmla="*/ 720000 w 1440000"/>
                <a:gd name="connsiteY22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719999 w 1440000"/>
                <a:gd name="connsiteY12" fmla="*/ 2013712 h 2013712"/>
                <a:gd name="connsiteX13" fmla="*/ 719999 w 1440000"/>
                <a:gd name="connsiteY13" fmla="*/ 2013711 h 2013712"/>
                <a:gd name="connsiteX14" fmla="*/ 674783 w 1440000"/>
                <a:gd name="connsiteY14" fmla="*/ 1946757 h 2013712"/>
                <a:gd name="connsiteX15" fmla="*/ 169165 w 1440000"/>
                <a:gd name="connsiteY15" fmla="*/ 1182854 h 2013712"/>
                <a:gd name="connsiteX16" fmla="*/ 164413 w 1440000"/>
                <a:gd name="connsiteY16" fmla="*/ 1177987 h 2013712"/>
                <a:gd name="connsiteX17" fmla="*/ 95392 w 1440000"/>
                <a:gd name="connsiteY17" fmla="*/ 1078385 h 2013712"/>
                <a:gd name="connsiteX18" fmla="*/ 84673 w 1440000"/>
                <a:gd name="connsiteY18" fmla="*/ 1055409 h 2013712"/>
                <a:gd name="connsiteX19" fmla="*/ 84311 w 1440000"/>
                <a:gd name="connsiteY19" fmla="*/ 1054863 h 2013712"/>
                <a:gd name="connsiteX20" fmla="*/ 84408 w 1440000"/>
                <a:gd name="connsiteY20" fmla="*/ 1054841 h 2013712"/>
                <a:gd name="connsiteX21" fmla="*/ 43690 w 1440000"/>
                <a:gd name="connsiteY21" fmla="*/ 967560 h 2013712"/>
                <a:gd name="connsiteX22" fmla="*/ 0 w 1440000"/>
                <a:gd name="connsiteY22" fmla="*/ 720000 h 2013712"/>
                <a:gd name="connsiteX23" fmla="*/ 720000 w 1440000"/>
                <a:gd name="connsiteY23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719999 w 1440000"/>
                <a:gd name="connsiteY12" fmla="*/ 2013712 h 2013712"/>
                <a:gd name="connsiteX13" fmla="*/ 674783 w 1440000"/>
                <a:gd name="connsiteY13" fmla="*/ 1946757 h 2013712"/>
                <a:gd name="connsiteX14" fmla="*/ 169165 w 1440000"/>
                <a:gd name="connsiteY14" fmla="*/ 1182854 h 2013712"/>
                <a:gd name="connsiteX15" fmla="*/ 164413 w 1440000"/>
                <a:gd name="connsiteY15" fmla="*/ 1177987 h 2013712"/>
                <a:gd name="connsiteX16" fmla="*/ 95392 w 1440000"/>
                <a:gd name="connsiteY16" fmla="*/ 1078385 h 2013712"/>
                <a:gd name="connsiteX17" fmla="*/ 84673 w 1440000"/>
                <a:gd name="connsiteY17" fmla="*/ 1055409 h 2013712"/>
                <a:gd name="connsiteX18" fmla="*/ 84311 w 1440000"/>
                <a:gd name="connsiteY18" fmla="*/ 1054863 h 2013712"/>
                <a:gd name="connsiteX19" fmla="*/ 84408 w 1440000"/>
                <a:gd name="connsiteY19" fmla="*/ 1054841 h 2013712"/>
                <a:gd name="connsiteX20" fmla="*/ 43690 w 1440000"/>
                <a:gd name="connsiteY20" fmla="*/ 967560 h 2013712"/>
                <a:gd name="connsiteX21" fmla="*/ 0 w 1440000"/>
                <a:gd name="connsiteY21" fmla="*/ 720000 h 2013712"/>
                <a:gd name="connsiteX22" fmla="*/ 720000 w 1440000"/>
                <a:gd name="connsiteY22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720000 w 1440000"/>
                <a:gd name="connsiteY11" fmla="*/ 2013711 h 2013712"/>
                <a:gd name="connsiteX12" fmla="*/ 674783 w 1440000"/>
                <a:gd name="connsiteY12" fmla="*/ 1946757 h 2013712"/>
                <a:gd name="connsiteX13" fmla="*/ 169165 w 1440000"/>
                <a:gd name="connsiteY13" fmla="*/ 1182854 h 2013712"/>
                <a:gd name="connsiteX14" fmla="*/ 164413 w 1440000"/>
                <a:gd name="connsiteY14" fmla="*/ 1177987 h 2013712"/>
                <a:gd name="connsiteX15" fmla="*/ 95392 w 1440000"/>
                <a:gd name="connsiteY15" fmla="*/ 1078385 h 2013712"/>
                <a:gd name="connsiteX16" fmla="*/ 84673 w 1440000"/>
                <a:gd name="connsiteY16" fmla="*/ 1055409 h 2013712"/>
                <a:gd name="connsiteX17" fmla="*/ 84311 w 1440000"/>
                <a:gd name="connsiteY17" fmla="*/ 1054863 h 2013712"/>
                <a:gd name="connsiteX18" fmla="*/ 84408 w 1440000"/>
                <a:gd name="connsiteY18" fmla="*/ 1054841 h 2013712"/>
                <a:gd name="connsiteX19" fmla="*/ 43690 w 1440000"/>
                <a:gd name="connsiteY19" fmla="*/ 967560 h 2013712"/>
                <a:gd name="connsiteX20" fmla="*/ 0 w 1440000"/>
                <a:gd name="connsiteY20" fmla="*/ 720000 h 2013712"/>
                <a:gd name="connsiteX21" fmla="*/ 720000 w 1440000"/>
                <a:gd name="connsiteY21" fmla="*/ 0 h 2013712"/>
                <a:gd name="connsiteX0" fmla="*/ 720000 w 1440000"/>
                <a:gd name="connsiteY0" fmla="*/ 0 h 2013712"/>
                <a:gd name="connsiteX1" fmla="*/ 1440000 w 1440000"/>
                <a:gd name="connsiteY1" fmla="*/ 720000 h 2013712"/>
                <a:gd name="connsiteX2" fmla="*/ 1383419 w 1440000"/>
                <a:gd name="connsiteY2" fmla="*/ 1000257 h 2013712"/>
                <a:gd name="connsiteX3" fmla="*/ 1353993 w 1440000"/>
                <a:gd name="connsiteY3" fmla="*/ 1054470 h 2013712"/>
                <a:gd name="connsiteX4" fmla="*/ 1355688 w 1440000"/>
                <a:gd name="connsiteY4" fmla="*/ 1054863 h 2013712"/>
                <a:gd name="connsiteX5" fmla="*/ 1345160 w 1440000"/>
                <a:gd name="connsiteY5" fmla="*/ 1070743 h 2013712"/>
                <a:gd name="connsiteX6" fmla="*/ 1317036 w 1440000"/>
                <a:gd name="connsiteY6" fmla="*/ 1122559 h 2013712"/>
                <a:gd name="connsiteX7" fmla="*/ 1285338 w 1440000"/>
                <a:gd name="connsiteY7" fmla="*/ 1160977 h 2013712"/>
                <a:gd name="connsiteX8" fmla="*/ 761320 w 1440000"/>
                <a:gd name="connsiteY8" fmla="*/ 1943873 h 2013712"/>
                <a:gd name="connsiteX9" fmla="*/ 720000 w 1440000"/>
                <a:gd name="connsiteY9" fmla="*/ 2013711 h 2013712"/>
                <a:gd name="connsiteX10" fmla="*/ 720000 w 1440000"/>
                <a:gd name="connsiteY10" fmla="*/ 2013712 h 2013712"/>
                <a:gd name="connsiteX11" fmla="*/ 674783 w 1440000"/>
                <a:gd name="connsiteY11" fmla="*/ 1946757 h 2013712"/>
                <a:gd name="connsiteX12" fmla="*/ 169165 w 1440000"/>
                <a:gd name="connsiteY12" fmla="*/ 1182854 h 2013712"/>
                <a:gd name="connsiteX13" fmla="*/ 164413 w 1440000"/>
                <a:gd name="connsiteY13" fmla="*/ 1177987 h 2013712"/>
                <a:gd name="connsiteX14" fmla="*/ 95392 w 1440000"/>
                <a:gd name="connsiteY14" fmla="*/ 1078385 h 2013712"/>
                <a:gd name="connsiteX15" fmla="*/ 84673 w 1440000"/>
                <a:gd name="connsiteY15" fmla="*/ 1055409 h 2013712"/>
                <a:gd name="connsiteX16" fmla="*/ 84311 w 1440000"/>
                <a:gd name="connsiteY16" fmla="*/ 1054863 h 2013712"/>
                <a:gd name="connsiteX17" fmla="*/ 84408 w 1440000"/>
                <a:gd name="connsiteY17" fmla="*/ 1054841 h 2013712"/>
                <a:gd name="connsiteX18" fmla="*/ 43690 w 1440000"/>
                <a:gd name="connsiteY18" fmla="*/ 967560 h 2013712"/>
                <a:gd name="connsiteX19" fmla="*/ 0 w 1440000"/>
                <a:gd name="connsiteY19" fmla="*/ 720000 h 2013712"/>
                <a:gd name="connsiteX20" fmla="*/ 720000 w 1440000"/>
                <a:gd name="connsiteY20" fmla="*/ 0 h 2013712"/>
                <a:gd name="connsiteX0" fmla="*/ 720000 w 1440000"/>
                <a:gd name="connsiteY0" fmla="*/ 0 h 2013711"/>
                <a:gd name="connsiteX1" fmla="*/ 1440000 w 1440000"/>
                <a:gd name="connsiteY1" fmla="*/ 720000 h 2013711"/>
                <a:gd name="connsiteX2" fmla="*/ 1383419 w 1440000"/>
                <a:gd name="connsiteY2" fmla="*/ 1000257 h 2013711"/>
                <a:gd name="connsiteX3" fmla="*/ 1353993 w 1440000"/>
                <a:gd name="connsiteY3" fmla="*/ 1054470 h 2013711"/>
                <a:gd name="connsiteX4" fmla="*/ 1355688 w 1440000"/>
                <a:gd name="connsiteY4" fmla="*/ 1054863 h 2013711"/>
                <a:gd name="connsiteX5" fmla="*/ 1345160 w 1440000"/>
                <a:gd name="connsiteY5" fmla="*/ 1070743 h 2013711"/>
                <a:gd name="connsiteX6" fmla="*/ 1317036 w 1440000"/>
                <a:gd name="connsiteY6" fmla="*/ 1122559 h 2013711"/>
                <a:gd name="connsiteX7" fmla="*/ 1285338 w 1440000"/>
                <a:gd name="connsiteY7" fmla="*/ 1160977 h 2013711"/>
                <a:gd name="connsiteX8" fmla="*/ 761320 w 1440000"/>
                <a:gd name="connsiteY8" fmla="*/ 1943873 h 2013711"/>
                <a:gd name="connsiteX9" fmla="*/ 720000 w 1440000"/>
                <a:gd name="connsiteY9" fmla="*/ 2013711 h 2013711"/>
                <a:gd name="connsiteX10" fmla="*/ 674783 w 1440000"/>
                <a:gd name="connsiteY10" fmla="*/ 1946757 h 2013711"/>
                <a:gd name="connsiteX11" fmla="*/ 169165 w 1440000"/>
                <a:gd name="connsiteY11" fmla="*/ 1182854 h 2013711"/>
                <a:gd name="connsiteX12" fmla="*/ 164413 w 1440000"/>
                <a:gd name="connsiteY12" fmla="*/ 1177987 h 2013711"/>
                <a:gd name="connsiteX13" fmla="*/ 95392 w 1440000"/>
                <a:gd name="connsiteY13" fmla="*/ 1078385 h 2013711"/>
                <a:gd name="connsiteX14" fmla="*/ 84673 w 1440000"/>
                <a:gd name="connsiteY14" fmla="*/ 1055409 h 2013711"/>
                <a:gd name="connsiteX15" fmla="*/ 84311 w 1440000"/>
                <a:gd name="connsiteY15" fmla="*/ 1054863 h 2013711"/>
                <a:gd name="connsiteX16" fmla="*/ 84408 w 1440000"/>
                <a:gd name="connsiteY16" fmla="*/ 1054841 h 2013711"/>
                <a:gd name="connsiteX17" fmla="*/ 43690 w 1440000"/>
                <a:gd name="connsiteY17" fmla="*/ 967560 h 2013711"/>
                <a:gd name="connsiteX18" fmla="*/ 0 w 1440000"/>
                <a:gd name="connsiteY18" fmla="*/ 720000 h 2013711"/>
                <a:gd name="connsiteX19" fmla="*/ 720000 w 1440000"/>
                <a:gd name="connsiteY19" fmla="*/ 0 h 2013711"/>
                <a:gd name="connsiteX0" fmla="*/ 720000 w 1440000"/>
                <a:gd name="connsiteY0" fmla="*/ 0 h 1990635"/>
                <a:gd name="connsiteX1" fmla="*/ 1440000 w 1440000"/>
                <a:gd name="connsiteY1" fmla="*/ 720000 h 1990635"/>
                <a:gd name="connsiteX2" fmla="*/ 1383419 w 1440000"/>
                <a:gd name="connsiteY2" fmla="*/ 1000257 h 1990635"/>
                <a:gd name="connsiteX3" fmla="*/ 1353993 w 1440000"/>
                <a:gd name="connsiteY3" fmla="*/ 1054470 h 1990635"/>
                <a:gd name="connsiteX4" fmla="*/ 1355688 w 1440000"/>
                <a:gd name="connsiteY4" fmla="*/ 1054863 h 1990635"/>
                <a:gd name="connsiteX5" fmla="*/ 1345160 w 1440000"/>
                <a:gd name="connsiteY5" fmla="*/ 1070743 h 1990635"/>
                <a:gd name="connsiteX6" fmla="*/ 1317036 w 1440000"/>
                <a:gd name="connsiteY6" fmla="*/ 1122559 h 1990635"/>
                <a:gd name="connsiteX7" fmla="*/ 1285338 w 1440000"/>
                <a:gd name="connsiteY7" fmla="*/ 1160977 h 1990635"/>
                <a:gd name="connsiteX8" fmla="*/ 761320 w 1440000"/>
                <a:gd name="connsiteY8" fmla="*/ 1943873 h 1990635"/>
                <a:gd name="connsiteX9" fmla="*/ 720000 w 1440000"/>
                <a:gd name="connsiteY9" fmla="*/ 1990635 h 1990635"/>
                <a:gd name="connsiteX10" fmla="*/ 674783 w 1440000"/>
                <a:gd name="connsiteY10" fmla="*/ 1946757 h 1990635"/>
                <a:gd name="connsiteX11" fmla="*/ 169165 w 1440000"/>
                <a:gd name="connsiteY11" fmla="*/ 1182854 h 1990635"/>
                <a:gd name="connsiteX12" fmla="*/ 164413 w 1440000"/>
                <a:gd name="connsiteY12" fmla="*/ 1177987 h 1990635"/>
                <a:gd name="connsiteX13" fmla="*/ 95392 w 1440000"/>
                <a:gd name="connsiteY13" fmla="*/ 1078385 h 1990635"/>
                <a:gd name="connsiteX14" fmla="*/ 84673 w 1440000"/>
                <a:gd name="connsiteY14" fmla="*/ 1055409 h 1990635"/>
                <a:gd name="connsiteX15" fmla="*/ 84311 w 1440000"/>
                <a:gd name="connsiteY15" fmla="*/ 1054863 h 1990635"/>
                <a:gd name="connsiteX16" fmla="*/ 84408 w 1440000"/>
                <a:gd name="connsiteY16" fmla="*/ 1054841 h 1990635"/>
                <a:gd name="connsiteX17" fmla="*/ 43690 w 1440000"/>
                <a:gd name="connsiteY17" fmla="*/ 967560 h 1990635"/>
                <a:gd name="connsiteX18" fmla="*/ 0 w 1440000"/>
                <a:gd name="connsiteY18" fmla="*/ 720000 h 1990635"/>
                <a:gd name="connsiteX19" fmla="*/ 720000 w 1440000"/>
                <a:gd name="connsiteY19" fmla="*/ 0 h 1990635"/>
                <a:gd name="connsiteX0" fmla="*/ 720000 w 1440000"/>
                <a:gd name="connsiteY0" fmla="*/ 0 h 1946757"/>
                <a:gd name="connsiteX1" fmla="*/ 1440000 w 1440000"/>
                <a:gd name="connsiteY1" fmla="*/ 720000 h 1946757"/>
                <a:gd name="connsiteX2" fmla="*/ 1383419 w 1440000"/>
                <a:gd name="connsiteY2" fmla="*/ 1000257 h 1946757"/>
                <a:gd name="connsiteX3" fmla="*/ 1353993 w 1440000"/>
                <a:gd name="connsiteY3" fmla="*/ 1054470 h 1946757"/>
                <a:gd name="connsiteX4" fmla="*/ 1355688 w 1440000"/>
                <a:gd name="connsiteY4" fmla="*/ 1054863 h 1946757"/>
                <a:gd name="connsiteX5" fmla="*/ 1345160 w 1440000"/>
                <a:gd name="connsiteY5" fmla="*/ 1070743 h 1946757"/>
                <a:gd name="connsiteX6" fmla="*/ 1317036 w 1440000"/>
                <a:gd name="connsiteY6" fmla="*/ 1122559 h 1946757"/>
                <a:gd name="connsiteX7" fmla="*/ 1285338 w 1440000"/>
                <a:gd name="connsiteY7" fmla="*/ 1160977 h 1946757"/>
                <a:gd name="connsiteX8" fmla="*/ 761320 w 1440000"/>
                <a:gd name="connsiteY8" fmla="*/ 1943873 h 1946757"/>
                <a:gd name="connsiteX9" fmla="*/ 674783 w 1440000"/>
                <a:gd name="connsiteY9" fmla="*/ 1946757 h 1946757"/>
                <a:gd name="connsiteX10" fmla="*/ 169165 w 1440000"/>
                <a:gd name="connsiteY10" fmla="*/ 1182854 h 1946757"/>
                <a:gd name="connsiteX11" fmla="*/ 164413 w 1440000"/>
                <a:gd name="connsiteY11" fmla="*/ 1177987 h 1946757"/>
                <a:gd name="connsiteX12" fmla="*/ 95392 w 1440000"/>
                <a:gd name="connsiteY12" fmla="*/ 1078385 h 1946757"/>
                <a:gd name="connsiteX13" fmla="*/ 84673 w 1440000"/>
                <a:gd name="connsiteY13" fmla="*/ 1055409 h 1946757"/>
                <a:gd name="connsiteX14" fmla="*/ 84311 w 1440000"/>
                <a:gd name="connsiteY14" fmla="*/ 1054863 h 1946757"/>
                <a:gd name="connsiteX15" fmla="*/ 84408 w 1440000"/>
                <a:gd name="connsiteY15" fmla="*/ 1054841 h 1946757"/>
                <a:gd name="connsiteX16" fmla="*/ 43690 w 1440000"/>
                <a:gd name="connsiteY16" fmla="*/ 967560 h 1946757"/>
                <a:gd name="connsiteX17" fmla="*/ 0 w 1440000"/>
                <a:gd name="connsiteY17" fmla="*/ 720000 h 1946757"/>
                <a:gd name="connsiteX18" fmla="*/ 720000 w 1440000"/>
                <a:gd name="connsiteY18" fmla="*/ 0 h 1946757"/>
                <a:gd name="connsiteX0" fmla="*/ 720000 w 1440000"/>
                <a:gd name="connsiteY0" fmla="*/ 0 h 1962480"/>
                <a:gd name="connsiteX1" fmla="*/ 1440000 w 1440000"/>
                <a:gd name="connsiteY1" fmla="*/ 720000 h 1962480"/>
                <a:gd name="connsiteX2" fmla="*/ 1383419 w 1440000"/>
                <a:gd name="connsiteY2" fmla="*/ 1000257 h 1962480"/>
                <a:gd name="connsiteX3" fmla="*/ 1353993 w 1440000"/>
                <a:gd name="connsiteY3" fmla="*/ 1054470 h 1962480"/>
                <a:gd name="connsiteX4" fmla="*/ 1355688 w 1440000"/>
                <a:gd name="connsiteY4" fmla="*/ 1054863 h 1962480"/>
                <a:gd name="connsiteX5" fmla="*/ 1345160 w 1440000"/>
                <a:gd name="connsiteY5" fmla="*/ 1070743 h 1962480"/>
                <a:gd name="connsiteX6" fmla="*/ 1317036 w 1440000"/>
                <a:gd name="connsiteY6" fmla="*/ 1122559 h 1962480"/>
                <a:gd name="connsiteX7" fmla="*/ 1285338 w 1440000"/>
                <a:gd name="connsiteY7" fmla="*/ 1160977 h 1962480"/>
                <a:gd name="connsiteX8" fmla="*/ 761320 w 1440000"/>
                <a:gd name="connsiteY8" fmla="*/ 1943873 h 1962480"/>
                <a:gd name="connsiteX9" fmla="*/ 674783 w 1440000"/>
                <a:gd name="connsiteY9" fmla="*/ 1946757 h 1962480"/>
                <a:gd name="connsiteX10" fmla="*/ 169165 w 1440000"/>
                <a:gd name="connsiteY10" fmla="*/ 1182854 h 1962480"/>
                <a:gd name="connsiteX11" fmla="*/ 164413 w 1440000"/>
                <a:gd name="connsiteY11" fmla="*/ 1177987 h 1962480"/>
                <a:gd name="connsiteX12" fmla="*/ 95392 w 1440000"/>
                <a:gd name="connsiteY12" fmla="*/ 1078385 h 1962480"/>
                <a:gd name="connsiteX13" fmla="*/ 84673 w 1440000"/>
                <a:gd name="connsiteY13" fmla="*/ 1055409 h 1962480"/>
                <a:gd name="connsiteX14" fmla="*/ 84311 w 1440000"/>
                <a:gd name="connsiteY14" fmla="*/ 1054863 h 1962480"/>
                <a:gd name="connsiteX15" fmla="*/ 84408 w 1440000"/>
                <a:gd name="connsiteY15" fmla="*/ 1054841 h 1962480"/>
                <a:gd name="connsiteX16" fmla="*/ 43690 w 1440000"/>
                <a:gd name="connsiteY16" fmla="*/ 967560 h 1962480"/>
                <a:gd name="connsiteX17" fmla="*/ 0 w 1440000"/>
                <a:gd name="connsiteY17" fmla="*/ 720000 h 1962480"/>
                <a:gd name="connsiteX18" fmla="*/ 720000 w 1440000"/>
                <a:gd name="connsiteY18" fmla="*/ 0 h 1962480"/>
                <a:gd name="connsiteX0" fmla="*/ 720000 w 1440000"/>
                <a:gd name="connsiteY0" fmla="*/ 0 h 1967640"/>
                <a:gd name="connsiteX1" fmla="*/ 1440000 w 1440000"/>
                <a:gd name="connsiteY1" fmla="*/ 720000 h 1967640"/>
                <a:gd name="connsiteX2" fmla="*/ 1383419 w 1440000"/>
                <a:gd name="connsiteY2" fmla="*/ 1000257 h 1967640"/>
                <a:gd name="connsiteX3" fmla="*/ 1353993 w 1440000"/>
                <a:gd name="connsiteY3" fmla="*/ 1054470 h 1967640"/>
                <a:gd name="connsiteX4" fmla="*/ 1355688 w 1440000"/>
                <a:gd name="connsiteY4" fmla="*/ 1054863 h 1967640"/>
                <a:gd name="connsiteX5" fmla="*/ 1345160 w 1440000"/>
                <a:gd name="connsiteY5" fmla="*/ 1070743 h 1967640"/>
                <a:gd name="connsiteX6" fmla="*/ 1317036 w 1440000"/>
                <a:gd name="connsiteY6" fmla="*/ 1122559 h 1967640"/>
                <a:gd name="connsiteX7" fmla="*/ 1285338 w 1440000"/>
                <a:gd name="connsiteY7" fmla="*/ 1160977 h 1967640"/>
                <a:gd name="connsiteX8" fmla="*/ 761320 w 1440000"/>
                <a:gd name="connsiteY8" fmla="*/ 1943873 h 1967640"/>
                <a:gd name="connsiteX9" fmla="*/ 674783 w 1440000"/>
                <a:gd name="connsiteY9" fmla="*/ 1946757 h 1967640"/>
                <a:gd name="connsiteX10" fmla="*/ 169165 w 1440000"/>
                <a:gd name="connsiteY10" fmla="*/ 1182854 h 1967640"/>
                <a:gd name="connsiteX11" fmla="*/ 164413 w 1440000"/>
                <a:gd name="connsiteY11" fmla="*/ 1177987 h 1967640"/>
                <a:gd name="connsiteX12" fmla="*/ 95392 w 1440000"/>
                <a:gd name="connsiteY12" fmla="*/ 1078385 h 1967640"/>
                <a:gd name="connsiteX13" fmla="*/ 84673 w 1440000"/>
                <a:gd name="connsiteY13" fmla="*/ 1055409 h 1967640"/>
                <a:gd name="connsiteX14" fmla="*/ 84311 w 1440000"/>
                <a:gd name="connsiteY14" fmla="*/ 1054863 h 1967640"/>
                <a:gd name="connsiteX15" fmla="*/ 84408 w 1440000"/>
                <a:gd name="connsiteY15" fmla="*/ 1054841 h 1967640"/>
                <a:gd name="connsiteX16" fmla="*/ 43690 w 1440000"/>
                <a:gd name="connsiteY16" fmla="*/ 967560 h 1967640"/>
                <a:gd name="connsiteX17" fmla="*/ 0 w 1440000"/>
                <a:gd name="connsiteY17" fmla="*/ 720000 h 1967640"/>
                <a:gd name="connsiteX18" fmla="*/ 720000 w 1440000"/>
                <a:gd name="connsiteY18" fmla="*/ 0 h 1967640"/>
                <a:gd name="connsiteX0" fmla="*/ 720000 w 1440000"/>
                <a:gd name="connsiteY0" fmla="*/ 0 h 1968529"/>
                <a:gd name="connsiteX1" fmla="*/ 1440000 w 1440000"/>
                <a:gd name="connsiteY1" fmla="*/ 720000 h 1968529"/>
                <a:gd name="connsiteX2" fmla="*/ 1383419 w 1440000"/>
                <a:gd name="connsiteY2" fmla="*/ 1000257 h 1968529"/>
                <a:gd name="connsiteX3" fmla="*/ 1353993 w 1440000"/>
                <a:gd name="connsiteY3" fmla="*/ 1054470 h 1968529"/>
                <a:gd name="connsiteX4" fmla="*/ 1355688 w 1440000"/>
                <a:gd name="connsiteY4" fmla="*/ 1054863 h 1968529"/>
                <a:gd name="connsiteX5" fmla="*/ 1345160 w 1440000"/>
                <a:gd name="connsiteY5" fmla="*/ 1070743 h 1968529"/>
                <a:gd name="connsiteX6" fmla="*/ 1317036 w 1440000"/>
                <a:gd name="connsiteY6" fmla="*/ 1122559 h 1968529"/>
                <a:gd name="connsiteX7" fmla="*/ 1285338 w 1440000"/>
                <a:gd name="connsiteY7" fmla="*/ 1160977 h 1968529"/>
                <a:gd name="connsiteX8" fmla="*/ 761320 w 1440000"/>
                <a:gd name="connsiteY8" fmla="*/ 1943873 h 1968529"/>
                <a:gd name="connsiteX9" fmla="*/ 674783 w 1440000"/>
                <a:gd name="connsiteY9" fmla="*/ 1946757 h 1968529"/>
                <a:gd name="connsiteX10" fmla="*/ 169165 w 1440000"/>
                <a:gd name="connsiteY10" fmla="*/ 1182854 h 1968529"/>
                <a:gd name="connsiteX11" fmla="*/ 164413 w 1440000"/>
                <a:gd name="connsiteY11" fmla="*/ 1177987 h 1968529"/>
                <a:gd name="connsiteX12" fmla="*/ 95392 w 1440000"/>
                <a:gd name="connsiteY12" fmla="*/ 1078385 h 1968529"/>
                <a:gd name="connsiteX13" fmla="*/ 84673 w 1440000"/>
                <a:gd name="connsiteY13" fmla="*/ 1055409 h 1968529"/>
                <a:gd name="connsiteX14" fmla="*/ 84311 w 1440000"/>
                <a:gd name="connsiteY14" fmla="*/ 1054863 h 1968529"/>
                <a:gd name="connsiteX15" fmla="*/ 84408 w 1440000"/>
                <a:gd name="connsiteY15" fmla="*/ 1054841 h 1968529"/>
                <a:gd name="connsiteX16" fmla="*/ 43690 w 1440000"/>
                <a:gd name="connsiteY16" fmla="*/ 967560 h 1968529"/>
                <a:gd name="connsiteX17" fmla="*/ 0 w 1440000"/>
                <a:gd name="connsiteY17" fmla="*/ 720000 h 1968529"/>
                <a:gd name="connsiteX18" fmla="*/ 720000 w 1440000"/>
                <a:gd name="connsiteY18" fmla="*/ 0 h 196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40000" h="1968529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819411"/>
                    <a:pt x="1419853" y="914117"/>
                    <a:pt x="1383419" y="1000257"/>
                  </a:cubicBezTo>
                  <a:lnTo>
                    <a:pt x="1353993" y="1054470"/>
                  </a:lnTo>
                  <a:lnTo>
                    <a:pt x="1355688" y="1054863"/>
                  </a:lnTo>
                  <a:lnTo>
                    <a:pt x="1345160" y="1070743"/>
                  </a:lnTo>
                  <a:lnTo>
                    <a:pt x="1317036" y="1122559"/>
                  </a:lnTo>
                  <a:lnTo>
                    <a:pt x="1285338" y="1160977"/>
                  </a:lnTo>
                  <a:lnTo>
                    <a:pt x="761320" y="1943873"/>
                  </a:lnTo>
                  <a:cubicBezTo>
                    <a:pt x="744012" y="1967910"/>
                    <a:pt x="723821" y="1983295"/>
                    <a:pt x="674783" y="1946757"/>
                  </a:cubicBezTo>
                  <a:lnTo>
                    <a:pt x="169165" y="1182854"/>
                  </a:lnTo>
                  <a:lnTo>
                    <a:pt x="164413" y="1177987"/>
                  </a:lnTo>
                  <a:cubicBezTo>
                    <a:pt x="138735" y="1146872"/>
                    <a:pt x="115620" y="1113564"/>
                    <a:pt x="95392" y="1078385"/>
                  </a:cubicBezTo>
                  <a:lnTo>
                    <a:pt x="84673" y="1055409"/>
                  </a:lnTo>
                  <a:lnTo>
                    <a:pt x="84311" y="1054863"/>
                  </a:lnTo>
                  <a:lnTo>
                    <a:pt x="84408" y="1054841"/>
                  </a:lnTo>
                  <a:lnTo>
                    <a:pt x="43690" y="967560"/>
                  </a:lnTo>
                  <a:cubicBezTo>
                    <a:pt x="15425" y="890367"/>
                    <a:pt x="0" y="80698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chemeClr val="bg1">
                    <a:lumMod val="85000"/>
                  </a:schemeClr>
                </a:gs>
                <a:gs pos="9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5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38100" sx="103000" sy="103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200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888BBE9-9B45-CD7A-42A9-525515C14E95}"/>
                </a:ext>
              </a:extLst>
            </p:cNvPr>
            <p:cNvSpPr txBox="1"/>
            <p:nvPr/>
          </p:nvSpPr>
          <p:spPr>
            <a:xfrm>
              <a:off x="650929" y="1947279"/>
              <a:ext cx="1294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solidFill>
                    <a:schemeClr val="tx1"/>
                  </a:solidFill>
                  <a:latin typeface="a Atomic Md" panose="02000503000000000000" pitchFamily="50" charset="0"/>
                </a:rPr>
                <a:t>Art. 1 </a:t>
              </a:r>
            </a:p>
          </p:txBody>
        </p:sp>
      </p:grpSp>
      <p:sp>
        <p:nvSpPr>
          <p:cNvPr id="30" name="Google Shape;118;p4">
            <a:extLst>
              <a:ext uri="{FF2B5EF4-FFF2-40B4-BE49-F238E27FC236}">
                <a16:creationId xmlns:a16="http://schemas.microsoft.com/office/drawing/2014/main" id="{043DF1F7-514D-180B-CC46-C7A15ACA86BD}"/>
              </a:ext>
            </a:extLst>
          </p:cNvPr>
          <p:cNvSpPr txBox="1"/>
          <p:nvPr/>
        </p:nvSpPr>
        <p:spPr>
          <a:xfrm>
            <a:off x="569096" y="773362"/>
            <a:ext cx="91551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ES" sz="2000" b="1" dirty="0">
                <a:solidFill>
                  <a:schemeClr val="tx1"/>
                </a:solidFill>
              </a:rPr>
              <a:t>Resolución Nro. CPCCS-PLE-SG-004-O 2026-0030 (28 de enero de 2026)</a:t>
            </a:r>
          </a:p>
        </p:txBody>
      </p:sp>
    </p:spTree>
    <p:extLst>
      <p:ext uri="{BB962C8B-B14F-4D97-AF65-F5344CB8AC3E}">
        <p14:creationId xmlns:p14="http://schemas.microsoft.com/office/powerpoint/2010/main" val="108705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D1964978-A282-C484-5923-3C2D18183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AE6D31-73D8-EF1B-1B4F-E5B47862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8136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110B0E-2770-987A-AC95-84A0F9CBD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" y="-281360"/>
            <a:ext cx="12189993" cy="6858000"/>
          </a:xfrm>
          <a:prstGeom prst="rect">
            <a:avLst/>
          </a:prstGeom>
        </p:spPr>
      </p:pic>
      <p:sp>
        <p:nvSpPr>
          <p:cNvPr id="26" name="Google Shape;119;p4">
            <a:extLst>
              <a:ext uri="{FF2B5EF4-FFF2-40B4-BE49-F238E27FC236}">
                <a16:creationId xmlns:a16="http://schemas.microsoft.com/office/drawing/2014/main" id="{ACDD0768-685F-808B-B49D-5B6A48C9634E}"/>
              </a:ext>
            </a:extLst>
          </p:cNvPr>
          <p:cNvSpPr txBox="1"/>
          <p:nvPr/>
        </p:nvSpPr>
        <p:spPr>
          <a:xfrm>
            <a:off x="1608307" y="-15040"/>
            <a:ext cx="7852216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dirty="0">
                <a:solidFill>
                  <a:srgbClr val="4C3DA8"/>
                </a:solidFill>
              </a:rPr>
              <a:t>Proceso Rendición de Cuentas (Ejercicio Fiscal 2025)</a:t>
            </a:r>
            <a:endParaRPr sz="2500" u="none" strike="noStrike" cap="none" dirty="0">
              <a:solidFill>
                <a:srgbClr val="4C3DA8"/>
              </a:solidFill>
              <a:ea typeface="Arial"/>
              <a:sym typeface="Arial"/>
            </a:endParaRPr>
          </a:p>
        </p:txBody>
      </p:sp>
      <p:sp>
        <p:nvSpPr>
          <p:cNvPr id="27" name="Rectangle 177">
            <a:extLst>
              <a:ext uri="{FF2B5EF4-FFF2-40B4-BE49-F238E27FC236}">
                <a16:creationId xmlns:a16="http://schemas.microsoft.com/office/drawing/2014/main" id="{0902B795-F81C-30B4-F759-CCF1A14215AC}"/>
              </a:ext>
            </a:extLst>
          </p:cNvPr>
          <p:cNvSpPr/>
          <p:nvPr/>
        </p:nvSpPr>
        <p:spPr>
          <a:xfrm>
            <a:off x="4112112" y="1251498"/>
            <a:ext cx="7476156" cy="119819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58000">
                <a:srgbClr val="DEDEDE"/>
              </a:gs>
              <a:gs pos="100000">
                <a:srgbClr val="F2F2F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76">
            <a:extLst>
              <a:ext uri="{FF2B5EF4-FFF2-40B4-BE49-F238E27FC236}">
                <a16:creationId xmlns:a16="http://schemas.microsoft.com/office/drawing/2014/main" id="{7E98F9CB-0F2F-7E2D-DDDE-630F2DF654D4}"/>
              </a:ext>
            </a:extLst>
          </p:cNvPr>
          <p:cNvSpPr/>
          <p:nvPr/>
        </p:nvSpPr>
        <p:spPr>
          <a:xfrm>
            <a:off x="3673438" y="2415947"/>
            <a:ext cx="7914830" cy="119819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58000">
                <a:srgbClr val="DEDEDE"/>
              </a:gs>
              <a:gs pos="100000">
                <a:srgbClr val="F2F2F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75">
            <a:extLst>
              <a:ext uri="{FF2B5EF4-FFF2-40B4-BE49-F238E27FC236}">
                <a16:creationId xmlns:a16="http://schemas.microsoft.com/office/drawing/2014/main" id="{B84CC47B-1182-4722-55E1-9A8BC95B89B1}"/>
              </a:ext>
            </a:extLst>
          </p:cNvPr>
          <p:cNvSpPr/>
          <p:nvPr/>
        </p:nvSpPr>
        <p:spPr>
          <a:xfrm>
            <a:off x="2780391" y="3592121"/>
            <a:ext cx="8807877" cy="119819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58000">
                <a:srgbClr val="DEDEDE"/>
              </a:gs>
              <a:gs pos="100000">
                <a:srgbClr val="F2F2F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35">
            <a:extLst>
              <a:ext uri="{FF2B5EF4-FFF2-40B4-BE49-F238E27FC236}">
                <a16:creationId xmlns:a16="http://schemas.microsoft.com/office/drawing/2014/main" id="{2E6B1D32-06BA-F8C1-EAD8-C2A54FF5F1FD}"/>
              </a:ext>
            </a:extLst>
          </p:cNvPr>
          <p:cNvGrpSpPr/>
          <p:nvPr/>
        </p:nvGrpSpPr>
        <p:grpSpPr>
          <a:xfrm>
            <a:off x="2850076" y="1025514"/>
            <a:ext cx="1682472" cy="1406678"/>
            <a:chOff x="1684144" y="3788629"/>
            <a:chExt cx="2243296" cy="1875571"/>
          </a:xfrm>
        </p:grpSpPr>
        <p:grpSp>
          <p:nvGrpSpPr>
            <p:cNvPr id="31" name="Group 136">
              <a:extLst>
                <a:ext uri="{FF2B5EF4-FFF2-40B4-BE49-F238E27FC236}">
                  <a16:creationId xmlns:a16="http://schemas.microsoft.com/office/drawing/2014/main" id="{6931E89F-5539-363D-6B86-435F2B10F50F}"/>
                </a:ext>
              </a:extLst>
            </p:cNvPr>
            <p:cNvGrpSpPr/>
            <p:nvPr/>
          </p:nvGrpSpPr>
          <p:grpSpPr>
            <a:xfrm>
              <a:off x="1684144" y="3788629"/>
              <a:ext cx="2176096" cy="1875571"/>
              <a:chOff x="2538779" y="3687029"/>
              <a:chExt cx="2176096" cy="1666021"/>
            </a:xfrm>
          </p:grpSpPr>
          <p:sp>
            <p:nvSpPr>
              <p:cNvPr id="49" name="Freeform 158">
                <a:extLst>
                  <a:ext uri="{FF2B5EF4-FFF2-40B4-BE49-F238E27FC236}">
                    <a16:creationId xmlns:a16="http://schemas.microsoft.com/office/drawing/2014/main" id="{F9F4A254-AAB9-E725-3967-9FF056D74D18}"/>
                  </a:ext>
                </a:extLst>
              </p:cNvPr>
              <p:cNvSpPr/>
              <p:nvPr/>
            </p:nvSpPr>
            <p:spPr>
              <a:xfrm>
                <a:off x="2629266" y="3687029"/>
                <a:ext cx="1990754" cy="614989"/>
              </a:xfrm>
              <a:custGeom>
                <a:avLst/>
                <a:gdLst>
                  <a:gd name="connsiteX0" fmla="*/ 48435 w 1990754"/>
                  <a:gd name="connsiteY0" fmla="*/ 0 h 614989"/>
                  <a:gd name="connsiteX1" fmla="*/ 759610 w 1990754"/>
                  <a:gd name="connsiteY1" fmla="*/ 0 h 614989"/>
                  <a:gd name="connsiteX2" fmla="*/ 808045 w 1990754"/>
                  <a:gd name="connsiteY2" fmla="*/ 48435 h 614989"/>
                  <a:gd name="connsiteX3" fmla="*/ 808045 w 1990754"/>
                  <a:gd name="connsiteY3" fmla="*/ 145303 h 614989"/>
                  <a:gd name="connsiteX4" fmla="*/ 1912471 w 1990754"/>
                  <a:gd name="connsiteY4" fmla="*/ 145303 h 614989"/>
                  <a:gd name="connsiteX5" fmla="*/ 1990754 w 1990754"/>
                  <a:gd name="connsiteY5" fmla="*/ 223586 h 614989"/>
                  <a:gd name="connsiteX6" fmla="*/ 1990754 w 1990754"/>
                  <a:gd name="connsiteY6" fmla="*/ 536706 h 614989"/>
                  <a:gd name="connsiteX7" fmla="*/ 1912471 w 1990754"/>
                  <a:gd name="connsiteY7" fmla="*/ 614989 h 614989"/>
                  <a:gd name="connsiteX8" fmla="*/ 78283 w 1990754"/>
                  <a:gd name="connsiteY8" fmla="*/ 614989 h 614989"/>
                  <a:gd name="connsiteX9" fmla="*/ 0 w 1990754"/>
                  <a:gd name="connsiteY9" fmla="*/ 536706 h 614989"/>
                  <a:gd name="connsiteX10" fmla="*/ 0 w 1990754"/>
                  <a:gd name="connsiteY10" fmla="*/ 242171 h 614989"/>
                  <a:gd name="connsiteX11" fmla="*/ 0 w 1990754"/>
                  <a:gd name="connsiteY11" fmla="*/ 223586 h 614989"/>
                  <a:gd name="connsiteX12" fmla="*/ 0 w 1990754"/>
                  <a:gd name="connsiteY12" fmla="*/ 48435 h 614989"/>
                  <a:gd name="connsiteX13" fmla="*/ 48435 w 1990754"/>
                  <a:gd name="connsiteY13" fmla="*/ 0 h 61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0754" h="614989">
                    <a:moveTo>
                      <a:pt x="48435" y="0"/>
                    </a:moveTo>
                    <a:lnTo>
                      <a:pt x="759610" y="0"/>
                    </a:lnTo>
                    <a:cubicBezTo>
                      <a:pt x="786360" y="0"/>
                      <a:pt x="808045" y="21685"/>
                      <a:pt x="808045" y="48435"/>
                    </a:cubicBezTo>
                    <a:lnTo>
                      <a:pt x="808045" y="145303"/>
                    </a:lnTo>
                    <a:lnTo>
                      <a:pt x="1912471" y="145303"/>
                    </a:lnTo>
                    <a:cubicBezTo>
                      <a:pt x="1955706" y="145303"/>
                      <a:pt x="1990754" y="180351"/>
                      <a:pt x="1990754" y="223586"/>
                    </a:cubicBezTo>
                    <a:lnTo>
                      <a:pt x="1990754" y="536706"/>
                    </a:lnTo>
                    <a:cubicBezTo>
                      <a:pt x="1990754" y="579941"/>
                      <a:pt x="1955706" y="614989"/>
                      <a:pt x="1912471" y="614989"/>
                    </a:cubicBezTo>
                    <a:lnTo>
                      <a:pt x="78283" y="614989"/>
                    </a:lnTo>
                    <a:cubicBezTo>
                      <a:pt x="35048" y="614989"/>
                      <a:pt x="0" y="579941"/>
                      <a:pt x="0" y="536706"/>
                    </a:cubicBezTo>
                    <a:lnTo>
                      <a:pt x="0" y="242171"/>
                    </a:lnTo>
                    <a:lnTo>
                      <a:pt x="0" y="223586"/>
                    </a:lnTo>
                    <a:lnTo>
                      <a:pt x="0" y="48435"/>
                    </a:lnTo>
                    <a:cubicBezTo>
                      <a:pt x="0" y="21685"/>
                      <a:pt x="21685" y="0"/>
                      <a:pt x="4843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B5964">
                      <a:shade val="30000"/>
                      <a:satMod val="115000"/>
                    </a:srgbClr>
                  </a:gs>
                  <a:gs pos="50000">
                    <a:srgbClr val="4B5964">
                      <a:shade val="67500"/>
                      <a:satMod val="115000"/>
                    </a:srgbClr>
                  </a:gs>
                  <a:gs pos="100000">
                    <a:srgbClr val="4B5964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50" name="Group 159">
                <a:extLst>
                  <a:ext uri="{FF2B5EF4-FFF2-40B4-BE49-F238E27FC236}">
                    <a16:creationId xmlns:a16="http://schemas.microsoft.com/office/drawing/2014/main" id="{10E5D2F1-A6F4-BD68-9BC6-359A69D08995}"/>
                  </a:ext>
                </a:extLst>
              </p:cNvPr>
              <p:cNvGrpSpPr/>
              <p:nvPr/>
            </p:nvGrpSpPr>
            <p:grpSpPr>
              <a:xfrm>
                <a:off x="2538779" y="4010025"/>
                <a:ext cx="2176096" cy="1343025"/>
                <a:chOff x="2538779" y="4010025"/>
                <a:chExt cx="2176096" cy="1343025"/>
              </a:xfrm>
            </p:grpSpPr>
            <p:sp>
              <p:nvSpPr>
                <p:cNvPr id="51" name="Rounded Rectangle 160">
                  <a:extLst>
                    <a:ext uri="{FF2B5EF4-FFF2-40B4-BE49-F238E27FC236}">
                      <a16:creationId xmlns:a16="http://schemas.microsoft.com/office/drawing/2014/main" id="{2B8F14EE-B2CF-72E4-B4E7-979C9564697C}"/>
                    </a:ext>
                  </a:extLst>
                </p:cNvPr>
                <p:cNvSpPr/>
                <p:nvPr/>
              </p:nvSpPr>
              <p:spPr>
                <a:xfrm>
                  <a:off x="2538779" y="4010025"/>
                  <a:ext cx="2176096" cy="1343025"/>
                </a:xfrm>
                <a:prstGeom prst="roundRect">
                  <a:avLst>
                    <a:gd name="adj" fmla="val 10284"/>
                  </a:avLst>
                </a:prstGeom>
                <a:gradFill flip="none" rotWithShape="1">
                  <a:gsLst>
                    <a:gs pos="0">
                      <a:srgbClr val="4B5964">
                        <a:shade val="30000"/>
                        <a:satMod val="115000"/>
                      </a:srgbClr>
                    </a:gs>
                    <a:gs pos="50000">
                      <a:srgbClr val="4B5964">
                        <a:shade val="67500"/>
                        <a:satMod val="115000"/>
                      </a:srgbClr>
                    </a:gs>
                    <a:gs pos="100000">
                      <a:srgbClr val="4B596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177800" dist="76200" algn="l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52" name="Freeform 161">
                  <a:extLst>
                    <a:ext uri="{FF2B5EF4-FFF2-40B4-BE49-F238E27FC236}">
                      <a16:creationId xmlns:a16="http://schemas.microsoft.com/office/drawing/2014/main" id="{5C08A2D5-D596-69A6-3CC1-F8D40F0A74FB}"/>
                    </a:ext>
                  </a:extLst>
                </p:cNvPr>
                <p:cNvSpPr/>
                <p:nvPr/>
              </p:nvSpPr>
              <p:spPr>
                <a:xfrm>
                  <a:off x="2629266" y="4067175"/>
                  <a:ext cx="1990754" cy="66675"/>
                </a:xfrm>
                <a:custGeom>
                  <a:avLst/>
                  <a:gdLst>
                    <a:gd name="connsiteX0" fmla="*/ 0 w 1990754"/>
                    <a:gd name="connsiteY0" fmla="*/ 0 h 66675"/>
                    <a:gd name="connsiteX1" fmla="*/ 1990754 w 1990754"/>
                    <a:gd name="connsiteY1" fmla="*/ 0 h 66675"/>
                    <a:gd name="connsiteX2" fmla="*/ 1941678 w 1990754"/>
                    <a:gd name="connsiteY2" fmla="*/ 66675 h 66675"/>
                    <a:gd name="connsiteX3" fmla="*/ 45837 w 1990754"/>
                    <a:gd name="connsiteY3" fmla="*/ 66675 h 66675"/>
                    <a:gd name="connsiteX4" fmla="*/ 0 w 1990754"/>
                    <a:gd name="connsiteY4" fmla="*/ 590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0754" h="66675">
                      <a:moveTo>
                        <a:pt x="0" y="0"/>
                      </a:moveTo>
                      <a:lnTo>
                        <a:pt x="1990754" y="0"/>
                      </a:lnTo>
                      <a:lnTo>
                        <a:pt x="1941678" y="66675"/>
                      </a:lnTo>
                      <a:lnTo>
                        <a:pt x="45837" y="66675"/>
                      </a:lnTo>
                      <a:lnTo>
                        <a:pt x="0" y="5909"/>
                      </a:lnTo>
                      <a:close/>
                    </a:path>
                  </a:pathLst>
                </a:custGeom>
                <a:solidFill>
                  <a:srgbClr val="B7C1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32" name="Group 137">
              <a:extLst>
                <a:ext uri="{FF2B5EF4-FFF2-40B4-BE49-F238E27FC236}">
                  <a16:creationId xmlns:a16="http://schemas.microsoft.com/office/drawing/2014/main" id="{7B2004F1-9C79-07FB-9021-25FEBD1BADAB}"/>
                </a:ext>
              </a:extLst>
            </p:cNvPr>
            <p:cNvGrpSpPr/>
            <p:nvPr/>
          </p:nvGrpSpPr>
          <p:grpSpPr>
            <a:xfrm>
              <a:off x="2923172" y="5083804"/>
              <a:ext cx="713647" cy="127797"/>
              <a:chOff x="4122108" y="3923545"/>
              <a:chExt cx="1364888" cy="244418"/>
            </a:xfrm>
          </p:grpSpPr>
          <p:sp>
            <p:nvSpPr>
              <p:cNvPr id="34" name="Freeform 141">
                <a:extLst>
                  <a:ext uri="{FF2B5EF4-FFF2-40B4-BE49-F238E27FC236}">
                    <a16:creationId xmlns:a16="http://schemas.microsoft.com/office/drawing/2014/main" id="{3DD3606C-7299-52AA-CA65-F764EEBC313A}"/>
                  </a:ext>
                </a:extLst>
              </p:cNvPr>
              <p:cNvSpPr/>
              <p:nvPr/>
            </p:nvSpPr>
            <p:spPr>
              <a:xfrm rot="2447608">
                <a:off x="4206082" y="3938828"/>
                <a:ext cx="45718" cy="213688"/>
              </a:xfrm>
              <a:custGeom>
                <a:avLst/>
                <a:gdLst>
                  <a:gd name="connsiteX0" fmla="*/ 0 w 45718"/>
                  <a:gd name="connsiteY0" fmla="*/ 39454 h 213688"/>
                  <a:gd name="connsiteX1" fmla="*/ 45718 w 45718"/>
                  <a:gd name="connsiteY1" fmla="*/ 0 h 213688"/>
                  <a:gd name="connsiteX2" fmla="*/ 45718 w 45718"/>
                  <a:gd name="connsiteY2" fmla="*/ 174234 h 213688"/>
                  <a:gd name="connsiteX3" fmla="*/ 0 w 45718"/>
                  <a:gd name="connsiteY3" fmla="*/ 213688 h 213688"/>
                  <a:gd name="connsiteX4" fmla="*/ 0 w 45718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8" h="213688">
                    <a:moveTo>
                      <a:pt x="0" y="39454"/>
                    </a:moveTo>
                    <a:lnTo>
                      <a:pt x="45718" y="0"/>
                    </a:lnTo>
                    <a:lnTo>
                      <a:pt x="45718" y="174234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Freeform 142">
                <a:extLst>
                  <a:ext uri="{FF2B5EF4-FFF2-40B4-BE49-F238E27FC236}">
                    <a16:creationId xmlns:a16="http://schemas.microsoft.com/office/drawing/2014/main" id="{FC579B38-6A9E-EF54-D354-F64052BA4587}"/>
                  </a:ext>
                </a:extLst>
              </p:cNvPr>
              <p:cNvSpPr/>
              <p:nvPr/>
            </p:nvSpPr>
            <p:spPr>
              <a:xfrm rot="2447608">
                <a:off x="4370410" y="3938827"/>
                <a:ext cx="45719" cy="213688"/>
              </a:xfrm>
              <a:custGeom>
                <a:avLst/>
                <a:gdLst>
                  <a:gd name="connsiteX0" fmla="*/ 1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1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1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1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Freeform 143">
                <a:extLst>
                  <a:ext uri="{FF2B5EF4-FFF2-40B4-BE49-F238E27FC236}">
                    <a16:creationId xmlns:a16="http://schemas.microsoft.com/office/drawing/2014/main" id="{AB53E930-4CF6-08A2-A2A3-42AE348CA036}"/>
                  </a:ext>
                </a:extLst>
              </p:cNvPr>
              <p:cNvSpPr/>
              <p:nvPr/>
            </p:nvSpPr>
            <p:spPr>
              <a:xfrm rot="2447608">
                <a:off x="4530124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0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0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Freeform 144">
                <a:extLst>
                  <a:ext uri="{FF2B5EF4-FFF2-40B4-BE49-F238E27FC236}">
                    <a16:creationId xmlns:a16="http://schemas.microsoft.com/office/drawing/2014/main" id="{17D7F62A-FBC7-820A-EC04-66352A0904C9}"/>
                  </a:ext>
                </a:extLst>
              </p:cNvPr>
              <p:cNvSpPr/>
              <p:nvPr/>
            </p:nvSpPr>
            <p:spPr>
              <a:xfrm rot="2447608">
                <a:off x="4697685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0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Freeform 147">
                <a:extLst>
                  <a:ext uri="{FF2B5EF4-FFF2-40B4-BE49-F238E27FC236}">
                    <a16:creationId xmlns:a16="http://schemas.microsoft.com/office/drawing/2014/main" id="{A265AAC0-ECCC-29A9-9B79-1A62AF717AF6}"/>
                  </a:ext>
                </a:extLst>
              </p:cNvPr>
              <p:cNvSpPr/>
              <p:nvPr/>
            </p:nvSpPr>
            <p:spPr>
              <a:xfrm rot="2447608">
                <a:off x="5171779" y="3938828"/>
                <a:ext cx="45719" cy="213688"/>
              </a:xfrm>
              <a:custGeom>
                <a:avLst/>
                <a:gdLst>
                  <a:gd name="connsiteX0" fmla="*/ 0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0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Freeform 148">
                <a:extLst>
                  <a:ext uri="{FF2B5EF4-FFF2-40B4-BE49-F238E27FC236}">
                    <a16:creationId xmlns:a16="http://schemas.microsoft.com/office/drawing/2014/main" id="{A3CBBE5E-7677-54D0-2AEF-3284A48EB079}"/>
                  </a:ext>
                </a:extLst>
              </p:cNvPr>
              <p:cNvSpPr/>
              <p:nvPr/>
            </p:nvSpPr>
            <p:spPr>
              <a:xfrm rot="2447608">
                <a:off x="5339341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1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1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Freeform 149">
                <a:extLst>
                  <a:ext uri="{FF2B5EF4-FFF2-40B4-BE49-F238E27FC236}">
                    <a16:creationId xmlns:a16="http://schemas.microsoft.com/office/drawing/2014/main" id="{8FB0DBE4-2ECB-75C6-1163-BB8876FAC1CB}"/>
                  </a:ext>
                </a:extLst>
              </p:cNvPr>
              <p:cNvSpPr/>
              <p:nvPr/>
            </p:nvSpPr>
            <p:spPr>
              <a:xfrm rot="2447608">
                <a:off x="4122108" y="3930057"/>
                <a:ext cx="86978" cy="174923"/>
              </a:xfrm>
              <a:custGeom>
                <a:avLst/>
                <a:gdLst>
                  <a:gd name="connsiteX0" fmla="*/ 0 w 86978"/>
                  <a:gd name="connsiteY0" fmla="*/ 75060 h 174923"/>
                  <a:gd name="connsiteX1" fmla="*/ 86978 w 86978"/>
                  <a:gd name="connsiteY1" fmla="*/ 0 h 174923"/>
                  <a:gd name="connsiteX2" fmla="*/ 86978 w 86978"/>
                  <a:gd name="connsiteY2" fmla="*/ 174234 h 174923"/>
                  <a:gd name="connsiteX3" fmla="*/ 86180 w 86978"/>
                  <a:gd name="connsiteY3" fmla="*/ 174923 h 174923"/>
                  <a:gd name="connsiteX4" fmla="*/ 0 w 86978"/>
                  <a:gd name="connsiteY4" fmla="*/ 75060 h 17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78" h="174923">
                    <a:moveTo>
                      <a:pt x="0" y="75060"/>
                    </a:moveTo>
                    <a:lnTo>
                      <a:pt x="86978" y="0"/>
                    </a:lnTo>
                    <a:lnTo>
                      <a:pt x="86978" y="174234"/>
                    </a:lnTo>
                    <a:lnTo>
                      <a:pt x="86180" y="174923"/>
                    </a:lnTo>
                    <a:lnTo>
                      <a:pt x="0" y="7506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Freeform 150">
                <a:extLst>
                  <a:ext uri="{FF2B5EF4-FFF2-40B4-BE49-F238E27FC236}">
                    <a16:creationId xmlns:a16="http://schemas.microsoft.com/office/drawing/2014/main" id="{3440007D-9E37-BB08-9DDC-9513717A45BC}"/>
                  </a:ext>
                </a:extLst>
              </p:cNvPr>
              <p:cNvSpPr/>
              <p:nvPr/>
            </p:nvSpPr>
            <p:spPr>
              <a:xfrm rot="2447608">
                <a:off x="4271760" y="3924600"/>
                <a:ext cx="78690" cy="242141"/>
              </a:xfrm>
              <a:custGeom>
                <a:avLst/>
                <a:gdLst>
                  <a:gd name="connsiteX0" fmla="*/ 0 w 78690"/>
                  <a:gd name="connsiteY0" fmla="*/ 67907 h 242141"/>
                  <a:gd name="connsiteX1" fmla="*/ 78690 w 78690"/>
                  <a:gd name="connsiteY1" fmla="*/ 0 h 242141"/>
                  <a:gd name="connsiteX2" fmla="*/ 78689 w 78690"/>
                  <a:gd name="connsiteY2" fmla="*/ 174234 h 242141"/>
                  <a:gd name="connsiteX3" fmla="*/ 0 w 78690"/>
                  <a:gd name="connsiteY3" fmla="*/ 242141 h 242141"/>
                  <a:gd name="connsiteX4" fmla="*/ 0 w 78690"/>
                  <a:gd name="connsiteY4" fmla="*/ 67907 h 24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90" h="242141">
                    <a:moveTo>
                      <a:pt x="0" y="67907"/>
                    </a:moveTo>
                    <a:lnTo>
                      <a:pt x="78690" y="0"/>
                    </a:lnTo>
                    <a:lnTo>
                      <a:pt x="78689" y="174234"/>
                    </a:lnTo>
                    <a:lnTo>
                      <a:pt x="0" y="242141"/>
                    </a:lnTo>
                    <a:lnTo>
                      <a:pt x="0" y="6790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Freeform 151">
                <a:extLst>
                  <a:ext uri="{FF2B5EF4-FFF2-40B4-BE49-F238E27FC236}">
                    <a16:creationId xmlns:a16="http://schemas.microsoft.com/office/drawing/2014/main" id="{485C99A0-A0AF-396D-0153-0CD4F8E0F326}"/>
                  </a:ext>
                </a:extLst>
              </p:cNvPr>
              <p:cNvSpPr/>
              <p:nvPr/>
            </p:nvSpPr>
            <p:spPr>
              <a:xfrm rot="2447608">
                <a:off x="4435528" y="3926108"/>
                <a:ext cx="75196" cy="239125"/>
              </a:xfrm>
              <a:custGeom>
                <a:avLst/>
                <a:gdLst>
                  <a:gd name="connsiteX0" fmla="*/ 0 w 75196"/>
                  <a:gd name="connsiteY0" fmla="*/ 64892 h 239125"/>
                  <a:gd name="connsiteX1" fmla="*/ 75196 w 75196"/>
                  <a:gd name="connsiteY1" fmla="*/ 0 h 239125"/>
                  <a:gd name="connsiteX2" fmla="*/ 75196 w 75196"/>
                  <a:gd name="connsiteY2" fmla="*/ 174233 h 239125"/>
                  <a:gd name="connsiteX3" fmla="*/ 0 w 75196"/>
                  <a:gd name="connsiteY3" fmla="*/ 239125 h 239125"/>
                  <a:gd name="connsiteX4" fmla="*/ 0 w 75196"/>
                  <a:gd name="connsiteY4" fmla="*/ 64892 h 23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96" h="239125">
                    <a:moveTo>
                      <a:pt x="0" y="64892"/>
                    </a:moveTo>
                    <a:lnTo>
                      <a:pt x="75196" y="0"/>
                    </a:lnTo>
                    <a:lnTo>
                      <a:pt x="75196" y="174233"/>
                    </a:lnTo>
                    <a:lnTo>
                      <a:pt x="0" y="239125"/>
                    </a:lnTo>
                    <a:lnTo>
                      <a:pt x="0" y="6489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Freeform 152">
                <a:extLst>
                  <a:ext uri="{FF2B5EF4-FFF2-40B4-BE49-F238E27FC236}">
                    <a16:creationId xmlns:a16="http://schemas.microsoft.com/office/drawing/2014/main" id="{13A02CDB-2653-2210-1658-0C959EFD46DA}"/>
                  </a:ext>
                </a:extLst>
              </p:cNvPr>
              <p:cNvSpPr/>
              <p:nvPr/>
            </p:nvSpPr>
            <p:spPr>
              <a:xfrm rot="2447608">
                <a:off x="4596195" y="3923545"/>
                <a:ext cx="81136" cy="244253"/>
              </a:xfrm>
              <a:custGeom>
                <a:avLst/>
                <a:gdLst>
                  <a:gd name="connsiteX0" fmla="*/ 0 w 81136"/>
                  <a:gd name="connsiteY0" fmla="*/ 70019 h 244253"/>
                  <a:gd name="connsiteX1" fmla="*/ 81136 w 81136"/>
                  <a:gd name="connsiteY1" fmla="*/ 0 h 244253"/>
                  <a:gd name="connsiteX2" fmla="*/ 81136 w 81136"/>
                  <a:gd name="connsiteY2" fmla="*/ 174234 h 244253"/>
                  <a:gd name="connsiteX3" fmla="*/ 0 w 81136"/>
                  <a:gd name="connsiteY3" fmla="*/ 244253 h 244253"/>
                  <a:gd name="connsiteX4" fmla="*/ 0 w 81136"/>
                  <a:gd name="connsiteY4" fmla="*/ 70019 h 2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36" h="244253">
                    <a:moveTo>
                      <a:pt x="0" y="70019"/>
                    </a:moveTo>
                    <a:lnTo>
                      <a:pt x="81136" y="0"/>
                    </a:lnTo>
                    <a:lnTo>
                      <a:pt x="81136" y="174234"/>
                    </a:lnTo>
                    <a:lnTo>
                      <a:pt x="0" y="244253"/>
                    </a:lnTo>
                    <a:lnTo>
                      <a:pt x="0" y="7001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Freeform 153">
                <a:extLst>
                  <a:ext uri="{FF2B5EF4-FFF2-40B4-BE49-F238E27FC236}">
                    <a16:creationId xmlns:a16="http://schemas.microsoft.com/office/drawing/2014/main" id="{32DCF708-8BCF-692A-8B4E-9740E20E4866}"/>
                  </a:ext>
                </a:extLst>
              </p:cNvPr>
              <p:cNvSpPr/>
              <p:nvPr/>
            </p:nvSpPr>
            <p:spPr>
              <a:xfrm rot="2447608">
                <a:off x="4761630" y="3929265"/>
                <a:ext cx="67882" cy="232813"/>
              </a:xfrm>
              <a:custGeom>
                <a:avLst/>
                <a:gdLst>
                  <a:gd name="connsiteX0" fmla="*/ 0 w 67882"/>
                  <a:gd name="connsiteY0" fmla="*/ 58580 h 232813"/>
                  <a:gd name="connsiteX1" fmla="*/ 67882 w 67882"/>
                  <a:gd name="connsiteY1" fmla="*/ 0 h 232813"/>
                  <a:gd name="connsiteX2" fmla="*/ 67882 w 67882"/>
                  <a:gd name="connsiteY2" fmla="*/ 174233 h 232813"/>
                  <a:gd name="connsiteX3" fmla="*/ 0 w 67882"/>
                  <a:gd name="connsiteY3" fmla="*/ 232813 h 232813"/>
                  <a:gd name="connsiteX4" fmla="*/ 0 w 67882"/>
                  <a:gd name="connsiteY4" fmla="*/ 58580 h 23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82" h="232813">
                    <a:moveTo>
                      <a:pt x="0" y="58580"/>
                    </a:moveTo>
                    <a:lnTo>
                      <a:pt x="67882" y="0"/>
                    </a:lnTo>
                    <a:lnTo>
                      <a:pt x="67882" y="174233"/>
                    </a:lnTo>
                    <a:lnTo>
                      <a:pt x="0" y="232813"/>
                    </a:lnTo>
                    <a:lnTo>
                      <a:pt x="0" y="5858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Freeform 154">
                <a:extLst>
                  <a:ext uri="{FF2B5EF4-FFF2-40B4-BE49-F238E27FC236}">
                    <a16:creationId xmlns:a16="http://schemas.microsoft.com/office/drawing/2014/main" id="{ED237C64-5F66-CA93-06A2-D769507B64BB}"/>
                  </a:ext>
                </a:extLst>
              </p:cNvPr>
              <p:cNvSpPr/>
              <p:nvPr/>
            </p:nvSpPr>
            <p:spPr>
              <a:xfrm rot="2447608">
                <a:off x="4911700" y="3924593"/>
                <a:ext cx="78690" cy="242141"/>
              </a:xfrm>
              <a:custGeom>
                <a:avLst/>
                <a:gdLst>
                  <a:gd name="connsiteX0" fmla="*/ 0 w 78689"/>
                  <a:gd name="connsiteY0" fmla="*/ 67906 h 242140"/>
                  <a:gd name="connsiteX1" fmla="*/ 78688 w 78689"/>
                  <a:gd name="connsiteY1" fmla="*/ 0 h 242140"/>
                  <a:gd name="connsiteX2" fmla="*/ 78689 w 78689"/>
                  <a:gd name="connsiteY2" fmla="*/ 174233 h 242140"/>
                  <a:gd name="connsiteX3" fmla="*/ 0 w 78689"/>
                  <a:gd name="connsiteY3" fmla="*/ 242140 h 242140"/>
                  <a:gd name="connsiteX4" fmla="*/ 0 w 78689"/>
                  <a:gd name="connsiteY4" fmla="*/ 67906 h 242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89" h="242140">
                    <a:moveTo>
                      <a:pt x="0" y="67906"/>
                    </a:moveTo>
                    <a:lnTo>
                      <a:pt x="78688" y="0"/>
                    </a:lnTo>
                    <a:lnTo>
                      <a:pt x="78689" y="174233"/>
                    </a:lnTo>
                    <a:lnTo>
                      <a:pt x="0" y="242140"/>
                    </a:lnTo>
                    <a:lnTo>
                      <a:pt x="0" y="6790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Freeform 155">
                <a:extLst>
                  <a:ext uri="{FF2B5EF4-FFF2-40B4-BE49-F238E27FC236}">
                    <a16:creationId xmlns:a16="http://schemas.microsoft.com/office/drawing/2014/main" id="{077EF57E-6E78-6D68-1289-B3B3473297D4}"/>
                  </a:ext>
                </a:extLst>
              </p:cNvPr>
              <p:cNvSpPr/>
              <p:nvPr/>
            </p:nvSpPr>
            <p:spPr>
              <a:xfrm rot="2447608">
                <a:off x="5077183" y="3926108"/>
                <a:ext cx="75196" cy="239126"/>
              </a:xfrm>
              <a:custGeom>
                <a:avLst/>
                <a:gdLst>
                  <a:gd name="connsiteX0" fmla="*/ 0 w 75196"/>
                  <a:gd name="connsiteY0" fmla="*/ 64892 h 239126"/>
                  <a:gd name="connsiteX1" fmla="*/ 75196 w 75196"/>
                  <a:gd name="connsiteY1" fmla="*/ 0 h 239126"/>
                  <a:gd name="connsiteX2" fmla="*/ 75196 w 75196"/>
                  <a:gd name="connsiteY2" fmla="*/ 174234 h 239126"/>
                  <a:gd name="connsiteX3" fmla="*/ 0 w 75196"/>
                  <a:gd name="connsiteY3" fmla="*/ 239126 h 239126"/>
                  <a:gd name="connsiteX4" fmla="*/ 0 w 75196"/>
                  <a:gd name="connsiteY4" fmla="*/ 64892 h 23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96" h="239126">
                    <a:moveTo>
                      <a:pt x="0" y="64892"/>
                    </a:moveTo>
                    <a:lnTo>
                      <a:pt x="75196" y="0"/>
                    </a:lnTo>
                    <a:lnTo>
                      <a:pt x="75196" y="174234"/>
                    </a:lnTo>
                    <a:lnTo>
                      <a:pt x="0" y="239126"/>
                    </a:lnTo>
                    <a:lnTo>
                      <a:pt x="0" y="6489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Freeform 156">
                <a:extLst>
                  <a:ext uri="{FF2B5EF4-FFF2-40B4-BE49-F238E27FC236}">
                    <a16:creationId xmlns:a16="http://schemas.microsoft.com/office/drawing/2014/main" id="{5FAB27F5-4DDA-53F5-F1B8-EFCCD27696D1}"/>
                  </a:ext>
                </a:extLst>
              </p:cNvPr>
              <p:cNvSpPr/>
              <p:nvPr/>
            </p:nvSpPr>
            <p:spPr>
              <a:xfrm rot="2447608">
                <a:off x="5237852" y="3923545"/>
                <a:ext cx="81137" cy="244252"/>
              </a:xfrm>
              <a:custGeom>
                <a:avLst/>
                <a:gdLst>
                  <a:gd name="connsiteX0" fmla="*/ 0 w 81137"/>
                  <a:gd name="connsiteY0" fmla="*/ 70019 h 244252"/>
                  <a:gd name="connsiteX1" fmla="*/ 81136 w 81137"/>
                  <a:gd name="connsiteY1" fmla="*/ 0 h 244252"/>
                  <a:gd name="connsiteX2" fmla="*/ 81137 w 81137"/>
                  <a:gd name="connsiteY2" fmla="*/ 174233 h 244252"/>
                  <a:gd name="connsiteX3" fmla="*/ 0 w 81137"/>
                  <a:gd name="connsiteY3" fmla="*/ 244252 h 244252"/>
                  <a:gd name="connsiteX4" fmla="*/ 0 w 81137"/>
                  <a:gd name="connsiteY4" fmla="*/ 70019 h 24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37" h="244252">
                    <a:moveTo>
                      <a:pt x="0" y="70019"/>
                    </a:moveTo>
                    <a:lnTo>
                      <a:pt x="81136" y="0"/>
                    </a:lnTo>
                    <a:lnTo>
                      <a:pt x="81137" y="174233"/>
                    </a:lnTo>
                    <a:lnTo>
                      <a:pt x="0" y="244252"/>
                    </a:lnTo>
                    <a:lnTo>
                      <a:pt x="0" y="7001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Freeform 157">
                <a:extLst>
                  <a:ext uri="{FF2B5EF4-FFF2-40B4-BE49-F238E27FC236}">
                    <a16:creationId xmlns:a16="http://schemas.microsoft.com/office/drawing/2014/main" id="{96ACAACC-09D6-693C-2DBC-EC861681DDFB}"/>
                  </a:ext>
                </a:extLst>
              </p:cNvPr>
              <p:cNvSpPr/>
              <p:nvPr/>
            </p:nvSpPr>
            <p:spPr>
              <a:xfrm rot="2447608">
                <a:off x="5384538" y="3979681"/>
                <a:ext cx="102458" cy="188282"/>
              </a:xfrm>
              <a:custGeom>
                <a:avLst/>
                <a:gdLst>
                  <a:gd name="connsiteX0" fmla="*/ 0 w 102458"/>
                  <a:gd name="connsiteY0" fmla="*/ 14048 h 188282"/>
                  <a:gd name="connsiteX1" fmla="*/ 16279 w 102458"/>
                  <a:gd name="connsiteY1" fmla="*/ 0 h 188282"/>
                  <a:gd name="connsiteX2" fmla="*/ 102458 w 102458"/>
                  <a:gd name="connsiteY2" fmla="*/ 99863 h 188282"/>
                  <a:gd name="connsiteX3" fmla="*/ 0 w 102458"/>
                  <a:gd name="connsiteY3" fmla="*/ 188282 h 188282"/>
                  <a:gd name="connsiteX4" fmla="*/ 0 w 102458"/>
                  <a:gd name="connsiteY4" fmla="*/ 14048 h 1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458" h="188282">
                    <a:moveTo>
                      <a:pt x="0" y="14048"/>
                    </a:moveTo>
                    <a:lnTo>
                      <a:pt x="16279" y="0"/>
                    </a:lnTo>
                    <a:lnTo>
                      <a:pt x="102458" y="99863"/>
                    </a:lnTo>
                    <a:lnTo>
                      <a:pt x="0" y="188282"/>
                    </a:lnTo>
                    <a:lnTo>
                      <a:pt x="0" y="1404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3" name="TextBox 140">
              <a:extLst>
                <a:ext uri="{FF2B5EF4-FFF2-40B4-BE49-F238E27FC236}">
                  <a16:creationId xmlns:a16="http://schemas.microsoft.com/office/drawing/2014/main" id="{8349369A-0F94-2889-E57C-8D320366AA79}"/>
                </a:ext>
              </a:extLst>
            </p:cNvPr>
            <p:cNvSpPr txBox="1"/>
            <p:nvPr/>
          </p:nvSpPr>
          <p:spPr>
            <a:xfrm>
              <a:off x="1870173" y="4537622"/>
              <a:ext cx="20572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C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 FASE 1</a:t>
              </a:r>
            </a:p>
          </p:txBody>
        </p:sp>
      </p:grpSp>
      <p:grpSp>
        <p:nvGrpSpPr>
          <p:cNvPr id="53" name="Group 106">
            <a:extLst>
              <a:ext uri="{FF2B5EF4-FFF2-40B4-BE49-F238E27FC236}">
                <a16:creationId xmlns:a16="http://schemas.microsoft.com/office/drawing/2014/main" id="{831E72B8-32B6-921E-B684-8A49FFCDA595}"/>
              </a:ext>
            </a:extLst>
          </p:cNvPr>
          <p:cNvGrpSpPr/>
          <p:nvPr/>
        </p:nvGrpSpPr>
        <p:grpSpPr>
          <a:xfrm>
            <a:off x="2130221" y="2190068"/>
            <a:ext cx="1632072" cy="1406678"/>
            <a:chOff x="1684144" y="3788629"/>
            <a:chExt cx="2176096" cy="1875571"/>
          </a:xfrm>
        </p:grpSpPr>
        <p:grpSp>
          <p:nvGrpSpPr>
            <p:cNvPr id="54" name="Group 107">
              <a:extLst>
                <a:ext uri="{FF2B5EF4-FFF2-40B4-BE49-F238E27FC236}">
                  <a16:creationId xmlns:a16="http://schemas.microsoft.com/office/drawing/2014/main" id="{95EC0CFB-05C1-8282-6E7D-DFFBEB41D446}"/>
                </a:ext>
              </a:extLst>
            </p:cNvPr>
            <p:cNvGrpSpPr/>
            <p:nvPr/>
          </p:nvGrpSpPr>
          <p:grpSpPr>
            <a:xfrm>
              <a:off x="1684144" y="3788629"/>
              <a:ext cx="2176096" cy="1875571"/>
              <a:chOff x="2538779" y="3687029"/>
              <a:chExt cx="2176096" cy="1666021"/>
            </a:xfrm>
          </p:grpSpPr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7E3DC1DB-FDE7-E3CD-113F-3A85F370D240}"/>
                  </a:ext>
                </a:extLst>
              </p:cNvPr>
              <p:cNvSpPr/>
              <p:nvPr/>
            </p:nvSpPr>
            <p:spPr>
              <a:xfrm>
                <a:off x="2629266" y="3687029"/>
                <a:ext cx="1990754" cy="614989"/>
              </a:xfrm>
              <a:custGeom>
                <a:avLst/>
                <a:gdLst>
                  <a:gd name="connsiteX0" fmla="*/ 48435 w 1990754"/>
                  <a:gd name="connsiteY0" fmla="*/ 0 h 614989"/>
                  <a:gd name="connsiteX1" fmla="*/ 759610 w 1990754"/>
                  <a:gd name="connsiteY1" fmla="*/ 0 h 614989"/>
                  <a:gd name="connsiteX2" fmla="*/ 808045 w 1990754"/>
                  <a:gd name="connsiteY2" fmla="*/ 48435 h 614989"/>
                  <a:gd name="connsiteX3" fmla="*/ 808045 w 1990754"/>
                  <a:gd name="connsiteY3" fmla="*/ 145303 h 614989"/>
                  <a:gd name="connsiteX4" fmla="*/ 1912471 w 1990754"/>
                  <a:gd name="connsiteY4" fmla="*/ 145303 h 614989"/>
                  <a:gd name="connsiteX5" fmla="*/ 1990754 w 1990754"/>
                  <a:gd name="connsiteY5" fmla="*/ 223586 h 614989"/>
                  <a:gd name="connsiteX6" fmla="*/ 1990754 w 1990754"/>
                  <a:gd name="connsiteY6" fmla="*/ 536706 h 614989"/>
                  <a:gd name="connsiteX7" fmla="*/ 1912471 w 1990754"/>
                  <a:gd name="connsiteY7" fmla="*/ 614989 h 614989"/>
                  <a:gd name="connsiteX8" fmla="*/ 78283 w 1990754"/>
                  <a:gd name="connsiteY8" fmla="*/ 614989 h 614989"/>
                  <a:gd name="connsiteX9" fmla="*/ 0 w 1990754"/>
                  <a:gd name="connsiteY9" fmla="*/ 536706 h 614989"/>
                  <a:gd name="connsiteX10" fmla="*/ 0 w 1990754"/>
                  <a:gd name="connsiteY10" fmla="*/ 242171 h 614989"/>
                  <a:gd name="connsiteX11" fmla="*/ 0 w 1990754"/>
                  <a:gd name="connsiteY11" fmla="*/ 223586 h 614989"/>
                  <a:gd name="connsiteX12" fmla="*/ 0 w 1990754"/>
                  <a:gd name="connsiteY12" fmla="*/ 48435 h 614989"/>
                  <a:gd name="connsiteX13" fmla="*/ 48435 w 1990754"/>
                  <a:gd name="connsiteY13" fmla="*/ 0 h 61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0754" h="614989">
                    <a:moveTo>
                      <a:pt x="48435" y="0"/>
                    </a:moveTo>
                    <a:lnTo>
                      <a:pt x="759610" y="0"/>
                    </a:lnTo>
                    <a:cubicBezTo>
                      <a:pt x="786360" y="0"/>
                      <a:pt x="808045" y="21685"/>
                      <a:pt x="808045" y="48435"/>
                    </a:cubicBezTo>
                    <a:lnTo>
                      <a:pt x="808045" y="145303"/>
                    </a:lnTo>
                    <a:lnTo>
                      <a:pt x="1912471" y="145303"/>
                    </a:lnTo>
                    <a:cubicBezTo>
                      <a:pt x="1955706" y="145303"/>
                      <a:pt x="1990754" y="180351"/>
                      <a:pt x="1990754" y="223586"/>
                    </a:cubicBezTo>
                    <a:lnTo>
                      <a:pt x="1990754" y="536706"/>
                    </a:lnTo>
                    <a:cubicBezTo>
                      <a:pt x="1990754" y="579941"/>
                      <a:pt x="1955706" y="614989"/>
                      <a:pt x="1912471" y="614989"/>
                    </a:cubicBezTo>
                    <a:lnTo>
                      <a:pt x="78283" y="614989"/>
                    </a:lnTo>
                    <a:cubicBezTo>
                      <a:pt x="35048" y="614989"/>
                      <a:pt x="0" y="579941"/>
                      <a:pt x="0" y="536706"/>
                    </a:cubicBezTo>
                    <a:lnTo>
                      <a:pt x="0" y="242171"/>
                    </a:lnTo>
                    <a:lnTo>
                      <a:pt x="0" y="223586"/>
                    </a:lnTo>
                    <a:lnTo>
                      <a:pt x="0" y="48435"/>
                    </a:lnTo>
                    <a:cubicBezTo>
                      <a:pt x="0" y="21685"/>
                      <a:pt x="21685" y="0"/>
                      <a:pt x="4843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87896">
                      <a:shade val="30000"/>
                      <a:satMod val="115000"/>
                    </a:srgbClr>
                  </a:gs>
                  <a:gs pos="50000">
                    <a:srgbClr val="487896">
                      <a:shade val="67500"/>
                      <a:satMod val="115000"/>
                    </a:srgbClr>
                  </a:gs>
                  <a:gs pos="100000">
                    <a:srgbClr val="48789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73" name="Group 130">
                <a:extLst>
                  <a:ext uri="{FF2B5EF4-FFF2-40B4-BE49-F238E27FC236}">
                    <a16:creationId xmlns:a16="http://schemas.microsoft.com/office/drawing/2014/main" id="{D228B7E8-96EB-52B1-6339-217DA2580A55}"/>
                  </a:ext>
                </a:extLst>
              </p:cNvPr>
              <p:cNvGrpSpPr/>
              <p:nvPr/>
            </p:nvGrpSpPr>
            <p:grpSpPr>
              <a:xfrm>
                <a:off x="2538779" y="4010025"/>
                <a:ext cx="2176096" cy="1343025"/>
                <a:chOff x="2538779" y="4010025"/>
                <a:chExt cx="2176096" cy="1343025"/>
              </a:xfrm>
            </p:grpSpPr>
            <p:sp>
              <p:nvSpPr>
                <p:cNvPr id="74" name="Rounded Rectangle 131">
                  <a:extLst>
                    <a:ext uri="{FF2B5EF4-FFF2-40B4-BE49-F238E27FC236}">
                      <a16:creationId xmlns:a16="http://schemas.microsoft.com/office/drawing/2014/main" id="{18A42962-B713-1305-98C2-046EF7C2050B}"/>
                    </a:ext>
                  </a:extLst>
                </p:cNvPr>
                <p:cNvSpPr/>
                <p:nvPr/>
              </p:nvSpPr>
              <p:spPr>
                <a:xfrm>
                  <a:off x="2538779" y="4010025"/>
                  <a:ext cx="2176096" cy="1343025"/>
                </a:xfrm>
                <a:prstGeom prst="roundRect">
                  <a:avLst>
                    <a:gd name="adj" fmla="val 10284"/>
                  </a:avLst>
                </a:prstGeom>
                <a:gradFill flip="none" rotWithShape="1">
                  <a:gsLst>
                    <a:gs pos="0">
                      <a:srgbClr val="487896">
                        <a:shade val="30000"/>
                        <a:satMod val="115000"/>
                      </a:srgbClr>
                    </a:gs>
                    <a:gs pos="50000">
                      <a:srgbClr val="487896">
                        <a:shade val="67500"/>
                        <a:satMod val="115000"/>
                      </a:srgbClr>
                    </a:gs>
                    <a:gs pos="100000">
                      <a:srgbClr val="487896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177800" dist="76200" algn="l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75" name="Freeform 132">
                  <a:extLst>
                    <a:ext uri="{FF2B5EF4-FFF2-40B4-BE49-F238E27FC236}">
                      <a16:creationId xmlns:a16="http://schemas.microsoft.com/office/drawing/2014/main" id="{1A88B1F7-2B59-BEDD-CCED-E16B70F43A25}"/>
                    </a:ext>
                  </a:extLst>
                </p:cNvPr>
                <p:cNvSpPr/>
                <p:nvPr/>
              </p:nvSpPr>
              <p:spPr>
                <a:xfrm>
                  <a:off x="2629266" y="4067175"/>
                  <a:ext cx="1990754" cy="66675"/>
                </a:xfrm>
                <a:custGeom>
                  <a:avLst/>
                  <a:gdLst>
                    <a:gd name="connsiteX0" fmla="*/ 0 w 1990754"/>
                    <a:gd name="connsiteY0" fmla="*/ 0 h 66675"/>
                    <a:gd name="connsiteX1" fmla="*/ 1990754 w 1990754"/>
                    <a:gd name="connsiteY1" fmla="*/ 0 h 66675"/>
                    <a:gd name="connsiteX2" fmla="*/ 1941678 w 1990754"/>
                    <a:gd name="connsiteY2" fmla="*/ 66675 h 66675"/>
                    <a:gd name="connsiteX3" fmla="*/ 45837 w 1990754"/>
                    <a:gd name="connsiteY3" fmla="*/ 66675 h 66675"/>
                    <a:gd name="connsiteX4" fmla="*/ 0 w 1990754"/>
                    <a:gd name="connsiteY4" fmla="*/ 590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0754" h="66675">
                      <a:moveTo>
                        <a:pt x="0" y="0"/>
                      </a:moveTo>
                      <a:lnTo>
                        <a:pt x="1990754" y="0"/>
                      </a:lnTo>
                      <a:lnTo>
                        <a:pt x="1941678" y="66675"/>
                      </a:lnTo>
                      <a:lnTo>
                        <a:pt x="45837" y="66675"/>
                      </a:lnTo>
                      <a:lnTo>
                        <a:pt x="0" y="5909"/>
                      </a:lnTo>
                      <a:close/>
                    </a:path>
                  </a:pathLst>
                </a:custGeom>
                <a:solidFill>
                  <a:srgbClr val="A4C2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55" name="Group 108">
              <a:extLst>
                <a:ext uri="{FF2B5EF4-FFF2-40B4-BE49-F238E27FC236}">
                  <a16:creationId xmlns:a16="http://schemas.microsoft.com/office/drawing/2014/main" id="{C32C79E0-A7C2-4AE0-8A82-C41B23BE46F7}"/>
                </a:ext>
              </a:extLst>
            </p:cNvPr>
            <p:cNvGrpSpPr/>
            <p:nvPr/>
          </p:nvGrpSpPr>
          <p:grpSpPr>
            <a:xfrm>
              <a:off x="2923172" y="5083804"/>
              <a:ext cx="713647" cy="127797"/>
              <a:chOff x="4122108" y="3923545"/>
              <a:chExt cx="1364888" cy="244418"/>
            </a:xfrm>
          </p:grpSpPr>
          <p:sp>
            <p:nvSpPr>
              <p:cNvPr id="56" name="Freeform 112">
                <a:extLst>
                  <a:ext uri="{FF2B5EF4-FFF2-40B4-BE49-F238E27FC236}">
                    <a16:creationId xmlns:a16="http://schemas.microsoft.com/office/drawing/2014/main" id="{22C6CE78-5DDF-E93E-F07E-2BB77E29AC26}"/>
                  </a:ext>
                </a:extLst>
              </p:cNvPr>
              <p:cNvSpPr/>
              <p:nvPr/>
            </p:nvSpPr>
            <p:spPr>
              <a:xfrm rot="2447608">
                <a:off x="4206082" y="3938828"/>
                <a:ext cx="45718" cy="213688"/>
              </a:xfrm>
              <a:custGeom>
                <a:avLst/>
                <a:gdLst>
                  <a:gd name="connsiteX0" fmla="*/ 0 w 45718"/>
                  <a:gd name="connsiteY0" fmla="*/ 39454 h 213688"/>
                  <a:gd name="connsiteX1" fmla="*/ 45718 w 45718"/>
                  <a:gd name="connsiteY1" fmla="*/ 0 h 213688"/>
                  <a:gd name="connsiteX2" fmla="*/ 45718 w 45718"/>
                  <a:gd name="connsiteY2" fmla="*/ 174234 h 213688"/>
                  <a:gd name="connsiteX3" fmla="*/ 0 w 45718"/>
                  <a:gd name="connsiteY3" fmla="*/ 213688 h 213688"/>
                  <a:gd name="connsiteX4" fmla="*/ 0 w 45718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8" h="213688">
                    <a:moveTo>
                      <a:pt x="0" y="39454"/>
                    </a:moveTo>
                    <a:lnTo>
                      <a:pt x="45718" y="0"/>
                    </a:lnTo>
                    <a:lnTo>
                      <a:pt x="45718" y="174234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Freeform 113">
                <a:extLst>
                  <a:ext uri="{FF2B5EF4-FFF2-40B4-BE49-F238E27FC236}">
                    <a16:creationId xmlns:a16="http://schemas.microsoft.com/office/drawing/2014/main" id="{CDC05F39-B1CB-983D-C525-37D17D202129}"/>
                  </a:ext>
                </a:extLst>
              </p:cNvPr>
              <p:cNvSpPr/>
              <p:nvPr/>
            </p:nvSpPr>
            <p:spPr>
              <a:xfrm rot="2447608">
                <a:off x="4370410" y="3938827"/>
                <a:ext cx="45719" cy="213688"/>
              </a:xfrm>
              <a:custGeom>
                <a:avLst/>
                <a:gdLst>
                  <a:gd name="connsiteX0" fmla="*/ 1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1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1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1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Freeform 114">
                <a:extLst>
                  <a:ext uri="{FF2B5EF4-FFF2-40B4-BE49-F238E27FC236}">
                    <a16:creationId xmlns:a16="http://schemas.microsoft.com/office/drawing/2014/main" id="{7A6AB521-2CF3-6349-712A-153DAD1D71AF}"/>
                  </a:ext>
                </a:extLst>
              </p:cNvPr>
              <p:cNvSpPr/>
              <p:nvPr/>
            </p:nvSpPr>
            <p:spPr>
              <a:xfrm rot="2447608">
                <a:off x="4530124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0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0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Freeform 115">
                <a:extLst>
                  <a:ext uri="{FF2B5EF4-FFF2-40B4-BE49-F238E27FC236}">
                    <a16:creationId xmlns:a16="http://schemas.microsoft.com/office/drawing/2014/main" id="{14BF338E-5615-82CD-56EC-C540A9A9A1C9}"/>
                  </a:ext>
                </a:extLst>
              </p:cNvPr>
              <p:cNvSpPr/>
              <p:nvPr/>
            </p:nvSpPr>
            <p:spPr>
              <a:xfrm rot="2447608">
                <a:off x="4697685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0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Freeform 116">
                <a:extLst>
                  <a:ext uri="{FF2B5EF4-FFF2-40B4-BE49-F238E27FC236}">
                    <a16:creationId xmlns:a16="http://schemas.microsoft.com/office/drawing/2014/main" id="{2E9229F0-EEA8-8B92-D6BF-B6BA094F20D0}"/>
                  </a:ext>
                </a:extLst>
              </p:cNvPr>
              <p:cNvSpPr/>
              <p:nvPr/>
            </p:nvSpPr>
            <p:spPr>
              <a:xfrm rot="2447608">
                <a:off x="4849924" y="3938825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0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0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Freeform 118">
                <a:extLst>
                  <a:ext uri="{FF2B5EF4-FFF2-40B4-BE49-F238E27FC236}">
                    <a16:creationId xmlns:a16="http://schemas.microsoft.com/office/drawing/2014/main" id="{F28E6EE6-2141-5491-EF44-04EEBCBB745A}"/>
                  </a:ext>
                </a:extLst>
              </p:cNvPr>
              <p:cNvSpPr/>
              <p:nvPr/>
            </p:nvSpPr>
            <p:spPr>
              <a:xfrm rot="2447608">
                <a:off x="5171779" y="3938828"/>
                <a:ext cx="45719" cy="213688"/>
              </a:xfrm>
              <a:custGeom>
                <a:avLst/>
                <a:gdLst>
                  <a:gd name="connsiteX0" fmla="*/ 0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0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Freeform 119">
                <a:extLst>
                  <a:ext uri="{FF2B5EF4-FFF2-40B4-BE49-F238E27FC236}">
                    <a16:creationId xmlns:a16="http://schemas.microsoft.com/office/drawing/2014/main" id="{87D078C2-7A95-D71D-5707-06D7E9C051B0}"/>
                  </a:ext>
                </a:extLst>
              </p:cNvPr>
              <p:cNvSpPr/>
              <p:nvPr/>
            </p:nvSpPr>
            <p:spPr>
              <a:xfrm rot="2447608">
                <a:off x="5339341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1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1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BBDECBAD-D72A-7372-7F29-EE8127662BBB}"/>
                  </a:ext>
                </a:extLst>
              </p:cNvPr>
              <p:cNvSpPr/>
              <p:nvPr/>
            </p:nvSpPr>
            <p:spPr>
              <a:xfrm rot="2447608">
                <a:off x="4122108" y="3930057"/>
                <a:ext cx="86978" cy="174923"/>
              </a:xfrm>
              <a:custGeom>
                <a:avLst/>
                <a:gdLst>
                  <a:gd name="connsiteX0" fmla="*/ 0 w 86978"/>
                  <a:gd name="connsiteY0" fmla="*/ 75060 h 174923"/>
                  <a:gd name="connsiteX1" fmla="*/ 86978 w 86978"/>
                  <a:gd name="connsiteY1" fmla="*/ 0 h 174923"/>
                  <a:gd name="connsiteX2" fmla="*/ 86978 w 86978"/>
                  <a:gd name="connsiteY2" fmla="*/ 174234 h 174923"/>
                  <a:gd name="connsiteX3" fmla="*/ 86180 w 86978"/>
                  <a:gd name="connsiteY3" fmla="*/ 174923 h 174923"/>
                  <a:gd name="connsiteX4" fmla="*/ 0 w 86978"/>
                  <a:gd name="connsiteY4" fmla="*/ 75060 h 17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78" h="174923">
                    <a:moveTo>
                      <a:pt x="0" y="75060"/>
                    </a:moveTo>
                    <a:lnTo>
                      <a:pt x="86978" y="0"/>
                    </a:lnTo>
                    <a:lnTo>
                      <a:pt x="86978" y="174234"/>
                    </a:lnTo>
                    <a:lnTo>
                      <a:pt x="86180" y="174923"/>
                    </a:lnTo>
                    <a:lnTo>
                      <a:pt x="0" y="7506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6B2455E4-F593-F920-C9D7-B6A31DE63336}"/>
                  </a:ext>
                </a:extLst>
              </p:cNvPr>
              <p:cNvSpPr/>
              <p:nvPr/>
            </p:nvSpPr>
            <p:spPr>
              <a:xfrm rot="2447608">
                <a:off x="4271760" y="3924600"/>
                <a:ext cx="78690" cy="242141"/>
              </a:xfrm>
              <a:custGeom>
                <a:avLst/>
                <a:gdLst>
                  <a:gd name="connsiteX0" fmla="*/ 0 w 78690"/>
                  <a:gd name="connsiteY0" fmla="*/ 67907 h 242141"/>
                  <a:gd name="connsiteX1" fmla="*/ 78690 w 78690"/>
                  <a:gd name="connsiteY1" fmla="*/ 0 h 242141"/>
                  <a:gd name="connsiteX2" fmla="*/ 78689 w 78690"/>
                  <a:gd name="connsiteY2" fmla="*/ 174234 h 242141"/>
                  <a:gd name="connsiteX3" fmla="*/ 0 w 78690"/>
                  <a:gd name="connsiteY3" fmla="*/ 242141 h 242141"/>
                  <a:gd name="connsiteX4" fmla="*/ 0 w 78690"/>
                  <a:gd name="connsiteY4" fmla="*/ 67907 h 24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90" h="242141">
                    <a:moveTo>
                      <a:pt x="0" y="67907"/>
                    </a:moveTo>
                    <a:lnTo>
                      <a:pt x="78690" y="0"/>
                    </a:lnTo>
                    <a:lnTo>
                      <a:pt x="78689" y="174234"/>
                    </a:lnTo>
                    <a:lnTo>
                      <a:pt x="0" y="242141"/>
                    </a:lnTo>
                    <a:lnTo>
                      <a:pt x="0" y="6790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0A62999A-C434-2E2F-0DDC-51B4BC905DC1}"/>
                  </a:ext>
                </a:extLst>
              </p:cNvPr>
              <p:cNvSpPr/>
              <p:nvPr/>
            </p:nvSpPr>
            <p:spPr>
              <a:xfrm rot="2447608">
                <a:off x="4435528" y="3926108"/>
                <a:ext cx="75196" cy="239125"/>
              </a:xfrm>
              <a:custGeom>
                <a:avLst/>
                <a:gdLst>
                  <a:gd name="connsiteX0" fmla="*/ 0 w 75196"/>
                  <a:gd name="connsiteY0" fmla="*/ 64892 h 239125"/>
                  <a:gd name="connsiteX1" fmla="*/ 75196 w 75196"/>
                  <a:gd name="connsiteY1" fmla="*/ 0 h 239125"/>
                  <a:gd name="connsiteX2" fmla="*/ 75196 w 75196"/>
                  <a:gd name="connsiteY2" fmla="*/ 174233 h 239125"/>
                  <a:gd name="connsiteX3" fmla="*/ 0 w 75196"/>
                  <a:gd name="connsiteY3" fmla="*/ 239125 h 239125"/>
                  <a:gd name="connsiteX4" fmla="*/ 0 w 75196"/>
                  <a:gd name="connsiteY4" fmla="*/ 64892 h 23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96" h="239125">
                    <a:moveTo>
                      <a:pt x="0" y="64892"/>
                    </a:moveTo>
                    <a:lnTo>
                      <a:pt x="75196" y="0"/>
                    </a:lnTo>
                    <a:lnTo>
                      <a:pt x="75196" y="174233"/>
                    </a:lnTo>
                    <a:lnTo>
                      <a:pt x="0" y="239125"/>
                    </a:lnTo>
                    <a:lnTo>
                      <a:pt x="0" y="6489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6A9B5295-FE13-DFE7-652A-974CB5123C90}"/>
                  </a:ext>
                </a:extLst>
              </p:cNvPr>
              <p:cNvSpPr/>
              <p:nvPr/>
            </p:nvSpPr>
            <p:spPr>
              <a:xfrm rot="2447608">
                <a:off x="4596195" y="3923545"/>
                <a:ext cx="81136" cy="244253"/>
              </a:xfrm>
              <a:custGeom>
                <a:avLst/>
                <a:gdLst>
                  <a:gd name="connsiteX0" fmla="*/ 0 w 81136"/>
                  <a:gd name="connsiteY0" fmla="*/ 70019 h 244253"/>
                  <a:gd name="connsiteX1" fmla="*/ 81136 w 81136"/>
                  <a:gd name="connsiteY1" fmla="*/ 0 h 244253"/>
                  <a:gd name="connsiteX2" fmla="*/ 81136 w 81136"/>
                  <a:gd name="connsiteY2" fmla="*/ 174234 h 244253"/>
                  <a:gd name="connsiteX3" fmla="*/ 0 w 81136"/>
                  <a:gd name="connsiteY3" fmla="*/ 244253 h 244253"/>
                  <a:gd name="connsiteX4" fmla="*/ 0 w 81136"/>
                  <a:gd name="connsiteY4" fmla="*/ 70019 h 2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36" h="244253">
                    <a:moveTo>
                      <a:pt x="0" y="70019"/>
                    </a:moveTo>
                    <a:lnTo>
                      <a:pt x="81136" y="0"/>
                    </a:lnTo>
                    <a:lnTo>
                      <a:pt x="81136" y="174234"/>
                    </a:lnTo>
                    <a:lnTo>
                      <a:pt x="0" y="244253"/>
                    </a:lnTo>
                    <a:lnTo>
                      <a:pt x="0" y="7001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Freeform 124">
                <a:extLst>
                  <a:ext uri="{FF2B5EF4-FFF2-40B4-BE49-F238E27FC236}">
                    <a16:creationId xmlns:a16="http://schemas.microsoft.com/office/drawing/2014/main" id="{CE4EAD4D-ACB1-9969-2BBA-08F2E402535C}"/>
                  </a:ext>
                </a:extLst>
              </p:cNvPr>
              <p:cNvSpPr/>
              <p:nvPr/>
            </p:nvSpPr>
            <p:spPr>
              <a:xfrm rot="2447608">
                <a:off x="4761630" y="3929265"/>
                <a:ext cx="67882" cy="232813"/>
              </a:xfrm>
              <a:custGeom>
                <a:avLst/>
                <a:gdLst>
                  <a:gd name="connsiteX0" fmla="*/ 0 w 67882"/>
                  <a:gd name="connsiteY0" fmla="*/ 58580 h 232813"/>
                  <a:gd name="connsiteX1" fmla="*/ 67882 w 67882"/>
                  <a:gd name="connsiteY1" fmla="*/ 0 h 232813"/>
                  <a:gd name="connsiteX2" fmla="*/ 67882 w 67882"/>
                  <a:gd name="connsiteY2" fmla="*/ 174233 h 232813"/>
                  <a:gd name="connsiteX3" fmla="*/ 0 w 67882"/>
                  <a:gd name="connsiteY3" fmla="*/ 232813 h 232813"/>
                  <a:gd name="connsiteX4" fmla="*/ 0 w 67882"/>
                  <a:gd name="connsiteY4" fmla="*/ 58580 h 23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82" h="232813">
                    <a:moveTo>
                      <a:pt x="0" y="58580"/>
                    </a:moveTo>
                    <a:lnTo>
                      <a:pt x="67882" y="0"/>
                    </a:lnTo>
                    <a:lnTo>
                      <a:pt x="67882" y="174233"/>
                    </a:lnTo>
                    <a:lnTo>
                      <a:pt x="0" y="232813"/>
                    </a:lnTo>
                    <a:lnTo>
                      <a:pt x="0" y="5858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Freeform 125">
                <a:extLst>
                  <a:ext uri="{FF2B5EF4-FFF2-40B4-BE49-F238E27FC236}">
                    <a16:creationId xmlns:a16="http://schemas.microsoft.com/office/drawing/2014/main" id="{4AE64CD8-1A64-DE4F-B522-0489B8C1179B}"/>
                  </a:ext>
                </a:extLst>
              </p:cNvPr>
              <p:cNvSpPr/>
              <p:nvPr/>
            </p:nvSpPr>
            <p:spPr>
              <a:xfrm rot="2447608">
                <a:off x="4913417" y="3924602"/>
                <a:ext cx="78689" cy="242140"/>
              </a:xfrm>
              <a:custGeom>
                <a:avLst/>
                <a:gdLst>
                  <a:gd name="connsiteX0" fmla="*/ 0 w 78689"/>
                  <a:gd name="connsiteY0" fmla="*/ 67906 h 242140"/>
                  <a:gd name="connsiteX1" fmla="*/ 78688 w 78689"/>
                  <a:gd name="connsiteY1" fmla="*/ 0 h 242140"/>
                  <a:gd name="connsiteX2" fmla="*/ 78689 w 78689"/>
                  <a:gd name="connsiteY2" fmla="*/ 174233 h 242140"/>
                  <a:gd name="connsiteX3" fmla="*/ 0 w 78689"/>
                  <a:gd name="connsiteY3" fmla="*/ 242140 h 242140"/>
                  <a:gd name="connsiteX4" fmla="*/ 0 w 78689"/>
                  <a:gd name="connsiteY4" fmla="*/ 67906 h 242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89" h="242140">
                    <a:moveTo>
                      <a:pt x="0" y="67906"/>
                    </a:moveTo>
                    <a:lnTo>
                      <a:pt x="78688" y="0"/>
                    </a:lnTo>
                    <a:lnTo>
                      <a:pt x="78689" y="174233"/>
                    </a:lnTo>
                    <a:lnTo>
                      <a:pt x="0" y="242140"/>
                    </a:lnTo>
                    <a:lnTo>
                      <a:pt x="0" y="6790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Freeform 126">
                <a:extLst>
                  <a:ext uri="{FF2B5EF4-FFF2-40B4-BE49-F238E27FC236}">
                    <a16:creationId xmlns:a16="http://schemas.microsoft.com/office/drawing/2014/main" id="{507673D5-B50F-81F4-2687-AD853E2695F4}"/>
                  </a:ext>
                </a:extLst>
              </p:cNvPr>
              <p:cNvSpPr/>
              <p:nvPr/>
            </p:nvSpPr>
            <p:spPr>
              <a:xfrm rot="2447608">
                <a:off x="5077183" y="3926108"/>
                <a:ext cx="75196" cy="239126"/>
              </a:xfrm>
              <a:custGeom>
                <a:avLst/>
                <a:gdLst>
                  <a:gd name="connsiteX0" fmla="*/ 0 w 75196"/>
                  <a:gd name="connsiteY0" fmla="*/ 64892 h 239126"/>
                  <a:gd name="connsiteX1" fmla="*/ 75196 w 75196"/>
                  <a:gd name="connsiteY1" fmla="*/ 0 h 239126"/>
                  <a:gd name="connsiteX2" fmla="*/ 75196 w 75196"/>
                  <a:gd name="connsiteY2" fmla="*/ 174234 h 239126"/>
                  <a:gd name="connsiteX3" fmla="*/ 0 w 75196"/>
                  <a:gd name="connsiteY3" fmla="*/ 239126 h 239126"/>
                  <a:gd name="connsiteX4" fmla="*/ 0 w 75196"/>
                  <a:gd name="connsiteY4" fmla="*/ 64892 h 23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96" h="239126">
                    <a:moveTo>
                      <a:pt x="0" y="64892"/>
                    </a:moveTo>
                    <a:lnTo>
                      <a:pt x="75196" y="0"/>
                    </a:lnTo>
                    <a:lnTo>
                      <a:pt x="75196" y="174234"/>
                    </a:lnTo>
                    <a:lnTo>
                      <a:pt x="0" y="239126"/>
                    </a:lnTo>
                    <a:lnTo>
                      <a:pt x="0" y="6489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BBFF6367-B4F0-0FE8-D4AE-AE12A2269A5D}"/>
                  </a:ext>
                </a:extLst>
              </p:cNvPr>
              <p:cNvSpPr/>
              <p:nvPr/>
            </p:nvSpPr>
            <p:spPr>
              <a:xfrm rot="2447608">
                <a:off x="5237852" y="3923545"/>
                <a:ext cx="81137" cy="244252"/>
              </a:xfrm>
              <a:custGeom>
                <a:avLst/>
                <a:gdLst>
                  <a:gd name="connsiteX0" fmla="*/ 0 w 81137"/>
                  <a:gd name="connsiteY0" fmla="*/ 70019 h 244252"/>
                  <a:gd name="connsiteX1" fmla="*/ 81136 w 81137"/>
                  <a:gd name="connsiteY1" fmla="*/ 0 h 244252"/>
                  <a:gd name="connsiteX2" fmla="*/ 81137 w 81137"/>
                  <a:gd name="connsiteY2" fmla="*/ 174233 h 244252"/>
                  <a:gd name="connsiteX3" fmla="*/ 0 w 81137"/>
                  <a:gd name="connsiteY3" fmla="*/ 244252 h 244252"/>
                  <a:gd name="connsiteX4" fmla="*/ 0 w 81137"/>
                  <a:gd name="connsiteY4" fmla="*/ 70019 h 24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37" h="244252">
                    <a:moveTo>
                      <a:pt x="0" y="70019"/>
                    </a:moveTo>
                    <a:lnTo>
                      <a:pt x="81136" y="0"/>
                    </a:lnTo>
                    <a:lnTo>
                      <a:pt x="81137" y="174233"/>
                    </a:lnTo>
                    <a:lnTo>
                      <a:pt x="0" y="244252"/>
                    </a:lnTo>
                    <a:lnTo>
                      <a:pt x="0" y="7001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041F6776-53C5-3F02-EA94-2C7019275DDF}"/>
                  </a:ext>
                </a:extLst>
              </p:cNvPr>
              <p:cNvSpPr/>
              <p:nvPr/>
            </p:nvSpPr>
            <p:spPr>
              <a:xfrm rot="2447608">
                <a:off x="5384538" y="3979681"/>
                <a:ext cx="102458" cy="188282"/>
              </a:xfrm>
              <a:custGeom>
                <a:avLst/>
                <a:gdLst>
                  <a:gd name="connsiteX0" fmla="*/ 0 w 102458"/>
                  <a:gd name="connsiteY0" fmla="*/ 14048 h 188282"/>
                  <a:gd name="connsiteX1" fmla="*/ 16279 w 102458"/>
                  <a:gd name="connsiteY1" fmla="*/ 0 h 188282"/>
                  <a:gd name="connsiteX2" fmla="*/ 102458 w 102458"/>
                  <a:gd name="connsiteY2" fmla="*/ 99863 h 188282"/>
                  <a:gd name="connsiteX3" fmla="*/ 0 w 102458"/>
                  <a:gd name="connsiteY3" fmla="*/ 188282 h 188282"/>
                  <a:gd name="connsiteX4" fmla="*/ 0 w 102458"/>
                  <a:gd name="connsiteY4" fmla="*/ 14048 h 1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458" h="188282">
                    <a:moveTo>
                      <a:pt x="0" y="14048"/>
                    </a:moveTo>
                    <a:lnTo>
                      <a:pt x="16279" y="0"/>
                    </a:lnTo>
                    <a:lnTo>
                      <a:pt x="102458" y="99863"/>
                    </a:lnTo>
                    <a:lnTo>
                      <a:pt x="0" y="188282"/>
                    </a:lnTo>
                    <a:lnTo>
                      <a:pt x="0" y="1404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76" name="Group 77">
            <a:extLst>
              <a:ext uri="{FF2B5EF4-FFF2-40B4-BE49-F238E27FC236}">
                <a16:creationId xmlns:a16="http://schemas.microsoft.com/office/drawing/2014/main" id="{40F71AD5-65D0-37B4-B37B-E0202F4B0780}"/>
              </a:ext>
            </a:extLst>
          </p:cNvPr>
          <p:cNvGrpSpPr/>
          <p:nvPr/>
        </p:nvGrpSpPr>
        <p:grpSpPr>
          <a:xfrm>
            <a:off x="1378381" y="3385699"/>
            <a:ext cx="1632072" cy="1406678"/>
            <a:chOff x="1684144" y="3788629"/>
            <a:chExt cx="2176096" cy="1875571"/>
          </a:xfrm>
        </p:grpSpPr>
        <p:grpSp>
          <p:nvGrpSpPr>
            <p:cNvPr id="77" name="Group 78">
              <a:extLst>
                <a:ext uri="{FF2B5EF4-FFF2-40B4-BE49-F238E27FC236}">
                  <a16:creationId xmlns:a16="http://schemas.microsoft.com/office/drawing/2014/main" id="{AE313B0C-7C58-7A3E-E44B-DC9ABA94810C}"/>
                </a:ext>
              </a:extLst>
            </p:cNvPr>
            <p:cNvGrpSpPr/>
            <p:nvPr/>
          </p:nvGrpSpPr>
          <p:grpSpPr>
            <a:xfrm>
              <a:off x="1684144" y="3788629"/>
              <a:ext cx="2176096" cy="1875571"/>
              <a:chOff x="2538779" y="3687029"/>
              <a:chExt cx="2176096" cy="1666021"/>
            </a:xfrm>
          </p:grpSpPr>
          <p:sp>
            <p:nvSpPr>
              <p:cNvPr id="96" name="Freeform 100">
                <a:extLst>
                  <a:ext uri="{FF2B5EF4-FFF2-40B4-BE49-F238E27FC236}">
                    <a16:creationId xmlns:a16="http://schemas.microsoft.com/office/drawing/2014/main" id="{BE559D6A-99EB-8DD7-077B-1F50A1C60988}"/>
                  </a:ext>
                </a:extLst>
              </p:cNvPr>
              <p:cNvSpPr/>
              <p:nvPr/>
            </p:nvSpPr>
            <p:spPr>
              <a:xfrm>
                <a:off x="2629266" y="3687029"/>
                <a:ext cx="1990754" cy="614989"/>
              </a:xfrm>
              <a:custGeom>
                <a:avLst/>
                <a:gdLst>
                  <a:gd name="connsiteX0" fmla="*/ 48435 w 1990754"/>
                  <a:gd name="connsiteY0" fmla="*/ 0 h 614989"/>
                  <a:gd name="connsiteX1" fmla="*/ 759610 w 1990754"/>
                  <a:gd name="connsiteY1" fmla="*/ 0 h 614989"/>
                  <a:gd name="connsiteX2" fmla="*/ 808045 w 1990754"/>
                  <a:gd name="connsiteY2" fmla="*/ 48435 h 614989"/>
                  <a:gd name="connsiteX3" fmla="*/ 808045 w 1990754"/>
                  <a:gd name="connsiteY3" fmla="*/ 145303 h 614989"/>
                  <a:gd name="connsiteX4" fmla="*/ 1912471 w 1990754"/>
                  <a:gd name="connsiteY4" fmla="*/ 145303 h 614989"/>
                  <a:gd name="connsiteX5" fmla="*/ 1990754 w 1990754"/>
                  <a:gd name="connsiteY5" fmla="*/ 223586 h 614989"/>
                  <a:gd name="connsiteX6" fmla="*/ 1990754 w 1990754"/>
                  <a:gd name="connsiteY6" fmla="*/ 536706 h 614989"/>
                  <a:gd name="connsiteX7" fmla="*/ 1912471 w 1990754"/>
                  <a:gd name="connsiteY7" fmla="*/ 614989 h 614989"/>
                  <a:gd name="connsiteX8" fmla="*/ 78283 w 1990754"/>
                  <a:gd name="connsiteY8" fmla="*/ 614989 h 614989"/>
                  <a:gd name="connsiteX9" fmla="*/ 0 w 1990754"/>
                  <a:gd name="connsiteY9" fmla="*/ 536706 h 614989"/>
                  <a:gd name="connsiteX10" fmla="*/ 0 w 1990754"/>
                  <a:gd name="connsiteY10" fmla="*/ 242171 h 614989"/>
                  <a:gd name="connsiteX11" fmla="*/ 0 w 1990754"/>
                  <a:gd name="connsiteY11" fmla="*/ 223586 h 614989"/>
                  <a:gd name="connsiteX12" fmla="*/ 0 w 1990754"/>
                  <a:gd name="connsiteY12" fmla="*/ 48435 h 614989"/>
                  <a:gd name="connsiteX13" fmla="*/ 48435 w 1990754"/>
                  <a:gd name="connsiteY13" fmla="*/ 0 h 61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0754" h="614989">
                    <a:moveTo>
                      <a:pt x="48435" y="0"/>
                    </a:moveTo>
                    <a:lnTo>
                      <a:pt x="759610" y="0"/>
                    </a:lnTo>
                    <a:cubicBezTo>
                      <a:pt x="786360" y="0"/>
                      <a:pt x="808045" y="21685"/>
                      <a:pt x="808045" y="48435"/>
                    </a:cubicBezTo>
                    <a:lnTo>
                      <a:pt x="808045" y="145303"/>
                    </a:lnTo>
                    <a:lnTo>
                      <a:pt x="1912471" y="145303"/>
                    </a:lnTo>
                    <a:cubicBezTo>
                      <a:pt x="1955706" y="145303"/>
                      <a:pt x="1990754" y="180351"/>
                      <a:pt x="1990754" y="223586"/>
                    </a:cubicBezTo>
                    <a:lnTo>
                      <a:pt x="1990754" y="536706"/>
                    </a:lnTo>
                    <a:cubicBezTo>
                      <a:pt x="1990754" y="579941"/>
                      <a:pt x="1955706" y="614989"/>
                      <a:pt x="1912471" y="614989"/>
                    </a:cubicBezTo>
                    <a:lnTo>
                      <a:pt x="78283" y="614989"/>
                    </a:lnTo>
                    <a:cubicBezTo>
                      <a:pt x="35048" y="614989"/>
                      <a:pt x="0" y="579941"/>
                      <a:pt x="0" y="536706"/>
                    </a:cubicBezTo>
                    <a:lnTo>
                      <a:pt x="0" y="242171"/>
                    </a:lnTo>
                    <a:lnTo>
                      <a:pt x="0" y="223586"/>
                    </a:lnTo>
                    <a:lnTo>
                      <a:pt x="0" y="48435"/>
                    </a:lnTo>
                    <a:cubicBezTo>
                      <a:pt x="0" y="21685"/>
                      <a:pt x="21685" y="0"/>
                      <a:pt x="4843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187A1">
                      <a:shade val="30000"/>
                      <a:satMod val="115000"/>
                    </a:srgbClr>
                  </a:gs>
                  <a:gs pos="50000">
                    <a:srgbClr val="8187A1">
                      <a:shade val="67500"/>
                      <a:satMod val="115000"/>
                    </a:srgbClr>
                  </a:gs>
                  <a:gs pos="100000">
                    <a:srgbClr val="8187A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97" name="Group 101">
                <a:extLst>
                  <a:ext uri="{FF2B5EF4-FFF2-40B4-BE49-F238E27FC236}">
                    <a16:creationId xmlns:a16="http://schemas.microsoft.com/office/drawing/2014/main" id="{C8CA0FCB-9370-6BA1-08FA-652955DA9088}"/>
                  </a:ext>
                </a:extLst>
              </p:cNvPr>
              <p:cNvGrpSpPr/>
              <p:nvPr/>
            </p:nvGrpSpPr>
            <p:grpSpPr>
              <a:xfrm>
                <a:off x="2538779" y="4010025"/>
                <a:ext cx="2176096" cy="1343025"/>
                <a:chOff x="2538779" y="4010025"/>
                <a:chExt cx="2176096" cy="1343025"/>
              </a:xfrm>
            </p:grpSpPr>
            <p:sp>
              <p:nvSpPr>
                <p:cNvPr id="98" name="Rounded Rectangle 102">
                  <a:extLst>
                    <a:ext uri="{FF2B5EF4-FFF2-40B4-BE49-F238E27FC236}">
                      <a16:creationId xmlns:a16="http://schemas.microsoft.com/office/drawing/2014/main" id="{FBD26DDA-801B-AB63-1AC8-6A85B53567E5}"/>
                    </a:ext>
                  </a:extLst>
                </p:cNvPr>
                <p:cNvSpPr/>
                <p:nvPr/>
              </p:nvSpPr>
              <p:spPr>
                <a:xfrm>
                  <a:off x="2538779" y="4010025"/>
                  <a:ext cx="2176096" cy="1343025"/>
                </a:xfrm>
                <a:prstGeom prst="roundRect">
                  <a:avLst>
                    <a:gd name="adj" fmla="val 10284"/>
                  </a:avLst>
                </a:prstGeom>
                <a:gradFill flip="none" rotWithShape="1">
                  <a:gsLst>
                    <a:gs pos="0">
                      <a:srgbClr val="8187A1">
                        <a:shade val="30000"/>
                        <a:satMod val="115000"/>
                      </a:srgbClr>
                    </a:gs>
                    <a:gs pos="50000">
                      <a:srgbClr val="8187A1">
                        <a:shade val="67500"/>
                        <a:satMod val="115000"/>
                      </a:srgbClr>
                    </a:gs>
                    <a:gs pos="100000">
                      <a:srgbClr val="8187A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177800" dist="76200" algn="l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99" name="Freeform 103">
                  <a:extLst>
                    <a:ext uri="{FF2B5EF4-FFF2-40B4-BE49-F238E27FC236}">
                      <a16:creationId xmlns:a16="http://schemas.microsoft.com/office/drawing/2014/main" id="{4E0C534F-7648-2920-63AB-D3289C7E4EE3}"/>
                    </a:ext>
                  </a:extLst>
                </p:cNvPr>
                <p:cNvSpPr/>
                <p:nvPr/>
              </p:nvSpPr>
              <p:spPr>
                <a:xfrm>
                  <a:off x="2629266" y="4067175"/>
                  <a:ext cx="1990754" cy="66675"/>
                </a:xfrm>
                <a:custGeom>
                  <a:avLst/>
                  <a:gdLst>
                    <a:gd name="connsiteX0" fmla="*/ 0 w 1990754"/>
                    <a:gd name="connsiteY0" fmla="*/ 0 h 66675"/>
                    <a:gd name="connsiteX1" fmla="*/ 1990754 w 1990754"/>
                    <a:gd name="connsiteY1" fmla="*/ 0 h 66675"/>
                    <a:gd name="connsiteX2" fmla="*/ 1941678 w 1990754"/>
                    <a:gd name="connsiteY2" fmla="*/ 66675 h 66675"/>
                    <a:gd name="connsiteX3" fmla="*/ 45837 w 1990754"/>
                    <a:gd name="connsiteY3" fmla="*/ 66675 h 66675"/>
                    <a:gd name="connsiteX4" fmla="*/ 0 w 1990754"/>
                    <a:gd name="connsiteY4" fmla="*/ 590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0754" h="66675">
                      <a:moveTo>
                        <a:pt x="0" y="0"/>
                      </a:moveTo>
                      <a:lnTo>
                        <a:pt x="1990754" y="0"/>
                      </a:lnTo>
                      <a:lnTo>
                        <a:pt x="1941678" y="66675"/>
                      </a:lnTo>
                      <a:lnTo>
                        <a:pt x="45837" y="66675"/>
                      </a:lnTo>
                      <a:lnTo>
                        <a:pt x="0" y="5909"/>
                      </a:lnTo>
                      <a:close/>
                    </a:path>
                  </a:pathLst>
                </a:custGeom>
                <a:solidFill>
                  <a:srgbClr val="CACD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78" name="Group 79">
              <a:extLst>
                <a:ext uri="{FF2B5EF4-FFF2-40B4-BE49-F238E27FC236}">
                  <a16:creationId xmlns:a16="http://schemas.microsoft.com/office/drawing/2014/main" id="{F48A7395-9D05-0059-C02E-48159016C9D6}"/>
                </a:ext>
              </a:extLst>
            </p:cNvPr>
            <p:cNvGrpSpPr/>
            <p:nvPr/>
          </p:nvGrpSpPr>
          <p:grpSpPr>
            <a:xfrm>
              <a:off x="2923172" y="5083804"/>
              <a:ext cx="713647" cy="127797"/>
              <a:chOff x="4122108" y="3923545"/>
              <a:chExt cx="1364888" cy="244418"/>
            </a:xfrm>
          </p:grpSpPr>
          <p:sp>
            <p:nvSpPr>
              <p:cNvPr id="79" name="Freeform 83">
                <a:extLst>
                  <a:ext uri="{FF2B5EF4-FFF2-40B4-BE49-F238E27FC236}">
                    <a16:creationId xmlns:a16="http://schemas.microsoft.com/office/drawing/2014/main" id="{96B27D05-E524-F44C-434B-EC8E5CBBE123}"/>
                  </a:ext>
                </a:extLst>
              </p:cNvPr>
              <p:cNvSpPr/>
              <p:nvPr/>
            </p:nvSpPr>
            <p:spPr>
              <a:xfrm rot="2447608">
                <a:off x="4206082" y="3938828"/>
                <a:ext cx="45718" cy="213688"/>
              </a:xfrm>
              <a:custGeom>
                <a:avLst/>
                <a:gdLst>
                  <a:gd name="connsiteX0" fmla="*/ 0 w 45718"/>
                  <a:gd name="connsiteY0" fmla="*/ 39454 h 213688"/>
                  <a:gd name="connsiteX1" fmla="*/ 45718 w 45718"/>
                  <a:gd name="connsiteY1" fmla="*/ 0 h 213688"/>
                  <a:gd name="connsiteX2" fmla="*/ 45718 w 45718"/>
                  <a:gd name="connsiteY2" fmla="*/ 174234 h 213688"/>
                  <a:gd name="connsiteX3" fmla="*/ 0 w 45718"/>
                  <a:gd name="connsiteY3" fmla="*/ 213688 h 213688"/>
                  <a:gd name="connsiteX4" fmla="*/ 0 w 45718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8" h="213688">
                    <a:moveTo>
                      <a:pt x="0" y="39454"/>
                    </a:moveTo>
                    <a:lnTo>
                      <a:pt x="45718" y="0"/>
                    </a:lnTo>
                    <a:lnTo>
                      <a:pt x="45718" y="174234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Freeform 84">
                <a:extLst>
                  <a:ext uri="{FF2B5EF4-FFF2-40B4-BE49-F238E27FC236}">
                    <a16:creationId xmlns:a16="http://schemas.microsoft.com/office/drawing/2014/main" id="{D6FC479A-29CC-7B81-E491-4E60D5D5F90E}"/>
                  </a:ext>
                </a:extLst>
              </p:cNvPr>
              <p:cNvSpPr/>
              <p:nvPr/>
            </p:nvSpPr>
            <p:spPr>
              <a:xfrm rot="2447608">
                <a:off x="4370410" y="3938827"/>
                <a:ext cx="45719" cy="213688"/>
              </a:xfrm>
              <a:custGeom>
                <a:avLst/>
                <a:gdLst>
                  <a:gd name="connsiteX0" fmla="*/ 1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1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1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1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Freeform 85">
                <a:extLst>
                  <a:ext uri="{FF2B5EF4-FFF2-40B4-BE49-F238E27FC236}">
                    <a16:creationId xmlns:a16="http://schemas.microsoft.com/office/drawing/2014/main" id="{F77AB13D-AF55-7370-128B-E3F258090BEF}"/>
                  </a:ext>
                </a:extLst>
              </p:cNvPr>
              <p:cNvSpPr/>
              <p:nvPr/>
            </p:nvSpPr>
            <p:spPr>
              <a:xfrm rot="2447608">
                <a:off x="4530124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0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0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Freeform 86">
                <a:extLst>
                  <a:ext uri="{FF2B5EF4-FFF2-40B4-BE49-F238E27FC236}">
                    <a16:creationId xmlns:a16="http://schemas.microsoft.com/office/drawing/2014/main" id="{E469433F-C839-AEBE-A593-DB89368DBBFB}"/>
                  </a:ext>
                </a:extLst>
              </p:cNvPr>
              <p:cNvSpPr/>
              <p:nvPr/>
            </p:nvSpPr>
            <p:spPr>
              <a:xfrm rot="2447608">
                <a:off x="4697685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0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Freeform 87">
                <a:extLst>
                  <a:ext uri="{FF2B5EF4-FFF2-40B4-BE49-F238E27FC236}">
                    <a16:creationId xmlns:a16="http://schemas.microsoft.com/office/drawing/2014/main" id="{2FE4D173-3F88-7A5C-44D4-7CFAF1EF4309}"/>
                  </a:ext>
                </a:extLst>
              </p:cNvPr>
              <p:cNvSpPr/>
              <p:nvPr/>
            </p:nvSpPr>
            <p:spPr>
              <a:xfrm rot="2447608">
                <a:off x="4849924" y="3938825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0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0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Freeform 88">
                <a:extLst>
                  <a:ext uri="{FF2B5EF4-FFF2-40B4-BE49-F238E27FC236}">
                    <a16:creationId xmlns:a16="http://schemas.microsoft.com/office/drawing/2014/main" id="{ACA847ED-99D3-7B92-12D8-1B6C90F8540F}"/>
                  </a:ext>
                </a:extLst>
              </p:cNvPr>
              <p:cNvSpPr/>
              <p:nvPr/>
            </p:nvSpPr>
            <p:spPr>
              <a:xfrm rot="2447608">
                <a:off x="5012066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1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1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Freeform 89">
                <a:extLst>
                  <a:ext uri="{FF2B5EF4-FFF2-40B4-BE49-F238E27FC236}">
                    <a16:creationId xmlns:a16="http://schemas.microsoft.com/office/drawing/2014/main" id="{B3E93B8D-7D37-A6FB-DEB7-279716F7421F}"/>
                  </a:ext>
                </a:extLst>
              </p:cNvPr>
              <p:cNvSpPr/>
              <p:nvPr/>
            </p:nvSpPr>
            <p:spPr>
              <a:xfrm rot="2447608">
                <a:off x="5171779" y="3938828"/>
                <a:ext cx="45719" cy="213688"/>
              </a:xfrm>
              <a:custGeom>
                <a:avLst/>
                <a:gdLst>
                  <a:gd name="connsiteX0" fmla="*/ 0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0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Freeform 90">
                <a:extLst>
                  <a:ext uri="{FF2B5EF4-FFF2-40B4-BE49-F238E27FC236}">
                    <a16:creationId xmlns:a16="http://schemas.microsoft.com/office/drawing/2014/main" id="{A404D0EA-DF94-68ED-88BE-7B2C86264640}"/>
                  </a:ext>
                </a:extLst>
              </p:cNvPr>
              <p:cNvSpPr/>
              <p:nvPr/>
            </p:nvSpPr>
            <p:spPr>
              <a:xfrm rot="2447608">
                <a:off x="5339341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1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1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Freeform 91">
                <a:extLst>
                  <a:ext uri="{FF2B5EF4-FFF2-40B4-BE49-F238E27FC236}">
                    <a16:creationId xmlns:a16="http://schemas.microsoft.com/office/drawing/2014/main" id="{B10A8541-7C4C-575B-014B-2D4755FBAFC4}"/>
                  </a:ext>
                </a:extLst>
              </p:cNvPr>
              <p:cNvSpPr/>
              <p:nvPr/>
            </p:nvSpPr>
            <p:spPr>
              <a:xfrm rot="2447608">
                <a:off x="4122108" y="3930057"/>
                <a:ext cx="86978" cy="174923"/>
              </a:xfrm>
              <a:custGeom>
                <a:avLst/>
                <a:gdLst>
                  <a:gd name="connsiteX0" fmla="*/ 0 w 86978"/>
                  <a:gd name="connsiteY0" fmla="*/ 75060 h 174923"/>
                  <a:gd name="connsiteX1" fmla="*/ 86978 w 86978"/>
                  <a:gd name="connsiteY1" fmla="*/ 0 h 174923"/>
                  <a:gd name="connsiteX2" fmla="*/ 86978 w 86978"/>
                  <a:gd name="connsiteY2" fmla="*/ 174234 h 174923"/>
                  <a:gd name="connsiteX3" fmla="*/ 86180 w 86978"/>
                  <a:gd name="connsiteY3" fmla="*/ 174923 h 174923"/>
                  <a:gd name="connsiteX4" fmla="*/ 0 w 86978"/>
                  <a:gd name="connsiteY4" fmla="*/ 75060 h 17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78" h="174923">
                    <a:moveTo>
                      <a:pt x="0" y="75060"/>
                    </a:moveTo>
                    <a:lnTo>
                      <a:pt x="86978" y="0"/>
                    </a:lnTo>
                    <a:lnTo>
                      <a:pt x="86978" y="174234"/>
                    </a:lnTo>
                    <a:lnTo>
                      <a:pt x="86180" y="174923"/>
                    </a:lnTo>
                    <a:lnTo>
                      <a:pt x="0" y="7506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Freeform 92">
                <a:extLst>
                  <a:ext uri="{FF2B5EF4-FFF2-40B4-BE49-F238E27FC236}">
                    <a16:creationId xmlns:a16="http://schemas.microsoft.com/office/drawing/2014/main" id="{1BE6C528-A7C1-E72F-4A00-8AD6E2040D21}"/>
                  </a:ext>
                </a:extLst>
              </p:cNvPr>
              <p:cNvSpPr/>
              <p:nvPr/>
            </p:nvSpPr>
            <p:spPr>
              <a:xfrm rot="2447608">
                <a:off x="4271760" y="3924600"/>
                <a:ext cx="78690" cy="242141"/>
              </a:xfrm>
              <a:custGeom>
                <a:avLst/>
                <a:gdLst>
                  <a:gd name="connsiteX0" fmla="*/ 0 w 78690"/>
                  <a:gd name="connsiteY0" fmla="*/ 67907 h 242141"/>
                  <a:gd name="connsiteX1" fmla="*/ 78690 w 78690"/>
                  <a:gd name="connsiteY1" fmla="*/ 0 h 242141"/>
                  <a:gd name="connsiteX2" fmla="*/ 78689 w 78690"/>
                  <a:gd name="connsiteY2" fmla="*/ 174234 h 242141"/>
                  <a:gd name="connsiteX3" fmla="*/ 0 w 78690"/>
                  <a:gd name="connsiteY3" fmla="*/ 242141 h 242141"/>
                  <a:gd name="connsiteX4" fmla="*/ 0 w 78690"/>
                  <a:gd name="connsiteY4" fmla="*/ 67907 h 24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90" h="242141">
                    <a:moveTo>
                      <a:pt x="0" y="67907"/>
                    </a:moveTo>
                    <a:lnTo>
                      <a:pt x="78690" y="0"/>
                    </a:lnTo>
                    <a:lnTo>
                      <a:pt x="78689" y="174234"/>
                    </a:lnTo>
                    <a:lnTo>
                      <a:pt x="0" y="242141"/>
                    </a:lnTo>
                    <a:lnTo>
                      <a:pt x="0" y="6790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Freeform 93">
                <a:extLst>
                  <a:ext uri="{FF2B5EF4-FFF2-40B4-BE49-F238E27FC236}">
                    <a16:creationId xmlns:a16="http://schemas.microsoft.com/office/drawing/2014/main" id="{E11B718E-6930-9CDC-58E1-667663CDB5A5}"/>
                  </a:ext>
                </a:extLst>
              </p:cNvPr>
              <p:cNvSpPr/>
              <p:nvPr/>
            </p:nvSpPr>
            <p:spPr>
              <a:xfrm rot="2447608">
                <a:off x="4435528" y="3926108"/>
                <a:ext cx="75196" cy="239125"/>
              </a:xfrm>
              <a:custGeom>
                <a:avLst/>
                <a:gdLst>
                  <a:gd name="connsiteX0" fmla="*/ 0 w 75196"/>
                  <a:gd name="connsiteY0" fmla="*/ 64892 h 239125"/>
                  <a:gd name="connsiteX1" fmla="*/ 75196 w 75196"/>
                  <a:gd name="connsiteY1" fmla="*/ 0 h 239125"/>
                  <a:gd name="connsiteX2" fmla="*/ 75196 w 75196"/>
                  <a:gd name="connsiteY2" fmla="*/ 174233 h 239125"/>
                  <a:gd name="connsiteX3" fmla="*/ 0 w 75196"/>
                  <a:gd name="connsiteY3" fmla="*/ 239125 h 239125"/>
                  <a:gd name="connsiteX4" fmla="*/ 0 w 75196"/>
                  <a:gd name="connsiteY4" fmla="*/ 64892 h 23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96" h="239125">
                    <a:moveTo>
                      <a:pt x="0" y="64892"/>
                    </a:moveTo>
                    <a:lnTo>
                      <a:pt x="75196" y="0"/>
                    </a:lnTo>
                    <a:lnTo>
                      <a:pt x="75196" y="174233"/>
                    </a:lnTo>
                    <a:lnTo>
                      <a:pt x="0" y="239125"/>
                    </a:lnTo>
                    <a:lnTo>
                      <a:pt x="0" y="6489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Freeform 94">
                <a:extLst>
                  <a:ext uri="{FF2B5EF4-FFF2-40B4-BE49-F238E27FC236}">
                    <a16:creationId xmlns:a16="http://schemas.microsoft.com/office/drawing/2014/main" id="{27A8AD19-9DB3-6E4C-B407-2722F7F05DB0}"/>
                  </a:ext>
                </a:extLst>
              </p:cNvPr>
              <p:cNvSpPr/>
              <p:nvPr/>
            </p:nvSpPr>
            <p:spPr>
              <a:xfrm rot="2447608">
                <a:off x="4596195" y="3923545"/>
                <a:ext cx="81136" cy="244253"/>
              </a:xfrm>
              <a:custGeom>
                <a:avLst/>
                <a:gdLst>
                  <a:gd name="connsiteX0" fmla="*/ 0 w 81136"/>
                  <a:gd name="connsiteY0" fmla="*/ 70019 h 244253"/>
                  <a:gd name="connsiteX1" fmla="*/ 81136 w 81136"/>
                  <a:gd name="connsiteY1" fmla="*/ 0 h 244253"/>
                  <a:gd name="connsiteX2" fmla="*/ 81136 w 81136"/>
                  <a:gd name="connsiteY2" fmla="*/ 174234 h 244253"/>
                  <a:gd name="connsiteX3" fmla="*/ 0 w 81136"/>
                  <a:gd name="connsiteY3" fmla="*/ 244253 h 244253"/>
                  <a:gd name="connsiteX4" fmla="*/ 0 w 81136"/>
                  <a:gd name="connsiteY4" fmla="*/ 70019 h 2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36" h="244253">
                    <a:moveTo>
                      <a:pt x="0" y="70019"/>
                    </a:moveTo>
                    <a:lnTo>
                      <a:pt x="81136" y="0"/>
                    </a:lnTo>
                    <a:lnTo>
                      <a:pt x="81136" y="174234"/>
                    </a:lnTo>
                    <a:lnTo>
                      <a:pt x="0" y="244253"/>
                    </a:lnTo>
                    <a:lnTo>
                      <a:pt x="0" y="7001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Freeform 95">
                <a:extLst>
                  <a:ext uri="{FF2B5EF4-FFF2-40B4-BE49-F238E27FC236}">
                    <a16:creationId xmlns:a16="http://schemas.microsoft.com/office/drawing/2014/main" id="{8D6B6809-951F-A3E6-E218-4DB2CD6BD6E5}"/>
                  </a:ext>
                </a:extLst>
              </p:cNvPr>
              <p:cNvSpPr/>
              <p:nvPr/>
            </p:nvSpPr>
            <p:spPr>
              <a:xfrm rot="2447608">
                <a:off x="4761630" y="3929265"/>
                <a:ext cx="67882" cy="232813"/>
              </a:xfrm>
              <a:custGeom>
                <a:avLst/>
                <a:gdLst>
                  <a:gd name="connsiteX0" fmla="*/ 0 w 67882"/>
                  <a:gd name="connsiteY0" fmla="*/ 58580 h 232813"/>
                  <a:gd name="connsiteX1" fmla="*/ 67882 w 67882"/>
                  <a:gd name="connsiteY1" fmla="*/ 0 h 232813"/>
                  <a:gd name="connsiteX2" fmla="*/ 67882 w 67882"/>
                  <a:gd name="connsiteY2" fmla="*/ 174233 h 232813"/>
                  <a:gd name="connsiteX3" fmla="*/ 0 w 67882"/>
                  <a:gd name="connsiteY3" fmla="*/ 232813 h 232813"/>
                  <a:gd name="connsiteX4" fmla="*/ 0 w 67882"/>
                  <a:gd name="connsiteY4" fmla="*/ 58580 h 23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82" h="232813">
                    <a:moveTo>
                      <a:pt x="0" y="58580"/>
                    </a:moveTo>
                    <a:lnTo>
                      <a:pt x="67882" y="0"/>
                    </a:lnTo>
                    <a:lnTo>
                      <a:pt x="67882" y="174233"/>
                    </a:lnTo>
                    <a:lnTo>
                      <a:pt x="0" y="232813"/>
                    </a:lnTo>
                    <a:lnTo>
                      <a:pt x="0" y="5858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Freeform 96">
                <a:extLst>
                  <a:ext uri="{FF2B5EF4-FFF2-40B4-BE49-F238E27FC236}">
                    <a16:creationId xmlns:a16="http://schemas.microsoft.com/office/drawing/2014/main" id="{E726BEDB-10D7-FBD7-71AA-7BB20164AC44}"/>
                  </a:ext>
                </a:extLst>
              </p:cNvPr>
              <p:cNvSpPr/>
              <p:nvPr/>
            </p:nvSpPr>
            <p:spPr>
              <a:xfrm rot="2447608">
                <a:off x="4913417" y="3924602"/>
                <a:ext cx="78689" cy="242140"/>
              </a:xfrm>
              <a:custGeom>
                <a:avLst/>
                <a:gdLst>
                  <a:gd name="connsiteX0" fmla="*/ 0 w 78689"/>
                  <a:gd name="connsiteY0" fmla="*/ 67906 h 242140"/>
                  <a:gd name="connsiteX1" fmla="*/ 78688 w 78689"/>
                  <a:gd name="connsiteY1" fmla="*/ 0 h 242140"/>
                  <a:gd name="connsiteX2" fmla="*/ 78689 w 78689"/>
                  <a:gd name="connsiteY2" fmla="*/ 174233 h 242140"/>
                  <a:gd name="connsiteX3" fmla="*/ 0 w 78689"/>
                  <a:gd name="connsiteY3" fmla="*/ 242140 h 242140"/>
                  <a:gd name="connsiteX4" fmla="*/ 0 w 78689"/>
                  <a:gd name="connsiteY4" fmla="*/ 67906 h 242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89" h="242140">
                    <a:moveTo>
                      <a:pt x="0" y="67906"/>
                    </a:moveTo>
                    <a:lnTo>
                      <a:pt x="78688" y="0"/>
                    </a:lnTo>
                    <a:lnTo>
                      <a:pt x="78689" y="174233"/>
                    </a:lnTo>
                    <a:lnTo>
                      <a:pt x="0" y="242140"/>
                    </a:lnTo>
                    <a:lnTo>
                      <a:pt x="0" y="6790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Freeform 97">
                <a:extLst>
                  <a:ext uri="{FF2B5EF4-FFF2-40B4-BE49-F238E27FC236}">
                    <a16:creationId xmlns:a16="http://schemas.microsoft.com/office/drawing/2014/main" id="{D3A48051-12A6-7160-C150-D047198F8023}"/>
                  </a:ext>
                </a:extLst>
              </p:cNvPr>
              <p:cNvSpPr/>
              <p:nvPr/>
            </p:nvSpPr>
            <p:spPr>
              <a:xfrm rot="2447608">
                <a:off x="5077183" y="3926108"/>
                <a:ext cx="75196" cy="239126"/>
              </a:xfrm>
              <a:custGeom>
                <a:avLst/>
                <a:gdLst>
                  <a:gd name="connsiteX0" fmla="*/ 0 w 75196"/>
                  <a:gd name="connsiteY0" fmla="*/ 64892 h 239126"/>
                  <a:gd name="connsiteX1" fmla="*/ 75196 w 75196"/>
                  <a:gd name="connsiteY1" fmla="*/ 0 h 239126"/>
                  <a:gd name="connsiteX2" fmla="*/ 75196 w 75196"/>
                  <a:gd name="connsiteY2" fmla="*/ 174234 h 239126"/>
                  <a:gd name="connsiteX3" fmla="*/ 0 w 75196"/>
                  <a:gd name="connsiteY3" fmla="*/ 239126 h 239126"/>
                  <a:gd name="connsiteX4" fmla="*/ 0 w 75196"/>
                  <a:gd name="connsiteY4" fmla="*/ 64892 h 23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96" h="239126">
                    <a:moveTo>
                      <a:pt x="0" y="64892"/>
                    </a:moveTo>
                    <a:lnTo>
                      <a:pt x="75196" y="0"/>
                    </a:lnTo>
                    <a:lnTo>
                      <a:pt x="75196" y="174234"/>
                    </a:lnTo>
                    <a:lnTo>
                      <a:pt x="0" y="239126"/>
                    </a:lnTo>
                    <a:lnTo>
                      <a:pt x="0" y="6489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Freeform 98">
                <a:extLst>
                  <a:ext uri="{FF2B5EF4-FFF2-40B4-BE49-F238E27FC236}">
                    <a16:creationId xmlns:a16="http://schemas.microsoft.com/office/drawing/2014/main" id="{049699D0-D1DA-9FEC-8613-8BCE04B75873}"/>
                  </a:ext>
                </a:extLst>
              </p:cNvPr>
              <p:cNvSpPr/>
              <p:nvPr/>
            </p:nvSpPr>
            <p:spPr>
              <a:xfrm rot="2447608">
                <a:off x="5237852" y="3923545"/>
                <a:ext cx="81137" cy="244252"/>
              </a:xfrm>
              <a:custGeom>
                <a:avLst/>
                <a:gdLst>
                  <a:gd name="connsiteX0" fmla="*/ 0 w 81137"/>
                  <a:gd name="connsiteY0" fmla="*/ 70019 h 244252"/>
                  <a:gd name="connsiteX1" fmla="*/ 81136 w 81137"/>
                  <a:gd name="connsiteY1" fmla="*/ 0 h 244252"/>
                  <a:gd name="connsiteX2" fmla="*/ 81137 w 81137"/>
                  <a:gd name="connsiteY2" fmla="*/ 174233 h 244252"/>
                  <a:gd name="connsiteX3" fmla="*/ 0 w 81137"/>
                  <a:gd name="connsiteY3" fmla="*/ 244252 h 244252"/>
                  <a:gd name="connsiteX4" fmla="*/ 0 w 81137"/>
                  <a:gd name="connsiteY4" fmla="*/ 70019 h 24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37" h="244252">
                    <a:moveTo>
                      <a:pt x="0" y="70019"/>
                    </a:moveTo>
                    <a:lnTo>
                      <a:pt x="81136" y="0"/>
                    </a:lnTo>
                    <a:lnTo>
                      <a:pt x="81137" y="174233"/>
                    </a:lnTo>
                    <a:lnTo>
                      <a:pt x="0" y="244252"/>
                    </a:lnTo>
                    <a:lnTo>
                      <a:pt x="0" y="7001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Freeform 99">
                <a:extLst>
                  <a:ext uri="{FF2B5EF4-FFF2-40B4-BE49-F238E27FC236}">
                    <a16:creationId xmlns:a16="http://schemas.microsoft.com/office/drawing/2014/main" id="{17BDCEA3-1923-316A-2D30-201B3B7815DF}"/>
                  </a:ext>
                </a:extLst>
              </p:cNvPr>
              <p:cNvSpPr/>
              <p:nvPr/>
            </p:nvSpPr>
            <p:spPr>
              <a:xfrm rot="2447608">
                <a:off x="5384538" y="3979681"/>
                <a:ext cx="102458" cy="188282"/>
              </a:xfrm>
              <a:custGeom>
                <a:avLst/>
                <a:gdLst>
                  <a:gd name="connsiteX0" fmla="*/ 0 w 102458"/>
                  <a:gd name="connsiteY0" fmla="*/ 14048 h 188282"/>
                  <a:gd name="connsiteX1" fmla="*/ 16279 w 102458"/>
                  <a:gd name="connsiteY1" fmla="*/ 0 h 188282"/>
                  <a:gd name="connsiteX2" fmla="*/ 102458 w 102458"/>
                  <a:gd name="connsiteY2" fmla="*/ 99863 h 188282"/>
                  <a:gd name="connsiteX3" fmla="*/ 0 w 102458"/>
                  <a:gd name="connsiteY3" fmla="*/ 188282 h 188282"/>
                  <a:gd name="connsiteX4" fmla="*/ 0 w 102458"/>
                  <a:gd name="connsiteY4" fmla="*/ 14048 h 1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458" h="188282">
                    <a:moveTo>
                      <a:pt x="0" y="14048"/>
                    </a:moveTo>
                    <a:lnTo>
                      <a:pt x="16279" y="0"/>
                    </a:lnTo>
                    <a:lnTo>
                      <a:pt x="102458" y="99863"/>
                    </a:lnTo>
                    <a:lnTo>
                      <a:pt x="0" y="188282"/>
                    </a:lnTo>
                    <a:lnTo>
                      <a:pt x="0" y="1404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00" name="Rectangle 178">
            <a:extLst>
              <a:ext uri="{FF2B5EF4-FFF2-40B4-BE49-F238E27FC236}">
                <a16:creationId xmlns:a16="http://schemas.microsoft.com/office/drawing/2014/main" id="{81AF908B-5049-5F00-B42E-10B6FCA66A81}"/>
              </a:ext>
            </a:extLst>
          </p:cNvPr>
          <p:cNvSpPr/>
          <p:nvPr/>
        </p:nvSpPr>
        <p:spPr>
          <a:xfrm>
            <a:off x="2173260" y="4731862"/>
            <a:ext cx="9415008" cy="1198198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58000">
                <a:srgbClr val="DEDEDE"/>
              </a:gs>
              <a:gs pos="100000">
                <a:srgbClr val="F2F2F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81">
            <a:extLst>
              <a:ext uri="{FF2B5EF4-FFF2-40B4-BE49-F238E27FC236}">
                <a16:creationId xmlns:a16="http://schemas.microsoft.com/office/drawing/2014/main" id="{DBB09117-2E56-9450-A76E-4A5760CC25C3}"/>
              </a:ext>
            </a:extLst>
          </p:cNvPr>
          <p:cNvGrpSpPr/>
          <p:nvPr/>
        </p:nvGrpSpPr>
        <p:grpSpPr>
          <a:xfrm>
            <a:off x="5985455" y="1335785"/>
            <a:ext cx="4715366" cy="822808"/>
            <a:chOff x="6095999" y="5339938"/>
            <a:chExt cx="3254332" cy="1179252"/>
          </a:xfrm>
        </p:grpSpPr>
        <p:sp>
          <p:nvSpPr>
            <p:cNvPr id="102" name="Rectangle 9">
              <a:extLst>
                <a:ext uri="{FF2B5EF4-FFF2-40B4-BE49-F238E27FC236}">
                  <a16:creationId xmlns:a16="http://schemas.microsoft.com/office/drawing/2014/main" id="{5B10E405-8DF2-4237-CA0D-104BAE63F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507" y="5806893"/>
              <a:ext cx="2889541" cy="71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Organización interna </a:t>
              </a:r>
              <a:r>
                <a:rPr lang="en-US" altLang="en-US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institucional</a:t>
              </a:r>
              <a:r>
                <a:rPr lang="en-US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.</a:t>
              </a:r>
            </a:p>
          </p:txBody>
        </p:sp>
        <p:sp>
          <p:nvSpPr>
            <p:cNvPr id="103" name="TextBox 183">
              <a:extLst>
                <a:ext uri="{FF2B5EF4-FFF2-40B4-BE49-F238E27FC236}">
                  <a16:creationId xmlns:a16="http://schemas.microsoft.com/office/drawing/2014/main" id="{CF8E304E-045B-3F5E-BBFB-ACE3EA31F2CA}"/>
                </a:ext>
              </a:extLst>
            </p:cNvPr>
            <p:cNvSpPr txBox="1"/>
            <p:nvPr/>
          </p:nvSpPr>
          <p:spPr>
            <a:xfrm>
              <a:off x="6095999" y="5339938"/>
              <a:ext cx="3254332" cy="749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Febrero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04" name="Picture 2" descr="reunión de padres icono de color ilustración vectorial 10247317 Vector en  Vecteezy">
            <a:extLst>
              <a:ext uri="{FF2B5EF4-FFF2-40B4-BE49-F238E27FC236}">
                <a16:creationId xmlns:a16="http://schemas.microsoft.com/office/drawing/2014/main" id="{71F93C6B-26A7-22E0-7D8C-34889E112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88889" l="6222" r="92889">
                        <a14:foregroundMark x1="35556" y1="21333" x2="35556" y2="21333"/>
                        <a14:foregroundMark x1="35556" y1="26667" x2="35556" y2="26667"/>
                        <a14:foregroundMark x1="24444" y1="26222" x2="24444" y2="26222"/>
                        <a14:foregroundMark x1="31111" y1="31556" x2="31111" y2="31556"/>
                        <a14:foregroundMark x1="35111" y1="35111" x2="35111" y2="35111"/>
                        <a14:foregroundMark x1="30222" y1="36000" x2="30222" y2="36000"/>
                        <a14:foregroundMark x1="25778" y1="36000" x2="25778" y2="36000"/>
                        <a14:foregroundMark x1="20444" y1="36000" x2="20444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3" t="10549" r="8058" b="12252"/>
          <a:stretch/>
        </p:blipFill>
        <p:spPr bwMode="auto">
          <a:xfrm>
            <a:off x="3781219" y="3703254"/>
            <a:ext cx="1253300" cy="8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769302CF-EAFF-C6DF-89A1-6D0E13FA10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355" y="1377910"/>
            <a:ext cx="846220" cy="84622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943CE0EC-0779-9BCD-BFE9-4E9FF553F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9647" y="2508547"/>
            <a:ext cx="866335" cy="866335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id="{5CFFB31A-8F7F-A1E2-6672-6A0859B04C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3408" y="4965916"/>
            <a:ext cx="794326" cy="794326"/>
          </a:xfrm>
          <a:prstGeom prst="rect">
            <a:avLst/>
          </a:prstGeom>
        </p:spPr>
      </p:pic>
      <p:sp>
        <p:nvSpPr>
          <p:cNvPr id="108" name="TextBox 140">
            <a:extLst>
              <a:ext uri="{FF2B5EF4-FFF2-40B4-BE49-F238E27FC236}">
                <a16:creationId xmlns:a16="http://schemas.microsoft.com/office/drawing/2014/main" id="{4F764443-09FC-06AC-8993-C517A53EDF33}"/>
              </a:ext>
            </a:extLst>
          </p:cNvPr>
          <p:cNvSpPr txBox="1"/>
          <p:nvPr/>
        </p:nvSpPr>
        <p:spPr>
          <a:xfrm>
            <a:off x="2229170" y="2780437"/>
            <a:ext cx="15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FASE 2</a:t>
            </a:r>
          </a:p>
        </p:txBody>
      </p:sp>
      <p:sp>
        <p:nvSpPr>
          <p:cNvPr id="109" name="TextBox 140">
            <a:extLst>
              <a:ext uri="{FF2B5EF4-FFF2-40B4-BE49-F238E27FC236}">
                <a16:creationId xmlns:a16="http://schemas.microsoft.com/office/drawing/2014/main" id="{4CBEDBD6-6B1D-FAF2-1293-2B4374879A5E}"/>
              </a:ext>
            </a:extLst>
          </p:cNvPr>
          <p:cNvSpPr txBox="1"/>
          <p:nvPr/>
        </p:nvSpPr>
        <p:spPr>
          <a:xfrm>
            <a:off x="1576375" y="3903124"/>
            <a:ext cx="15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FASE 3</a:t>
            </a:r>
          </a:p>
        </p:txBody>
      </p:sp>
      <p:grpSp>
        <p:nvGrpSpPr>
          <p:cNvPr id="110" name="Group 106">
            <a:extLst>
              <a:ext uri="{FF2B5EF4-FFF2-40B4-BE49-F238E27FC236}">
                <a16:creationId xmlns:a16="http://schemas.microsoft.com/office/drawing/2014/main" id="{66024684-A8E2-58BE-A69F-B80B5914F173}"/>
              </a:ext>
            </a:extLst>
          </p:cNvPr>
          <p:cNvGrpSpPr/>
          <p:nvPr/>
        </p:nvGrpSpPr>
        <p:grpSpPr>
          <a:xfrm>
            <a:off x="611662" y="4523382"/>
            <a:ext cx="1632072" cy="1406678"/>
            <a:chOff x="1684144" y="3788629"/>
            <a:chExt cx="2176096" cy="1875571"/>
          </a:xfrm>
        </p:grpSpPr>
        <p:grpSp>
          <p:nvGrpSpPr>
            <p:cNvPr id="111" name="Group 107">
              <a:extLst>
                <a:ext uri="{FF2B5EF4-FFF2-40B4-BE49-F238E27FC236}">
                  <a16:creationId xmlns:a16="http://schemas.microsoft.com/office/drawing/2014/main" id="{D516B412-2A82-A097-B145-71B7101FB04D}"/>
                </a:ext>
              </a:extLst>
            </p:cNvPr>
            <p:cNvGrpSpPr/>
            <p:nvPr/>
          </p:nvGrpSpPr>
          <p:grpSpPr>
            <a:xfrm>
              <a:off x="1684144" y="3788629"/>
              <a:ext cx="2176096" cy="1875571"/>
              <a:chOff x="2538779" y="3687029"/>
              <a:chExt cx="2176096" cy="1666021"/>
            </a:xfrm>
          </p:grpSpPr>
          <p:sp>
            <p:nvSpPr>
              <p:cNvPr id="129" name="Freeform 129">
                <a:extLst>
                  <a:ext uri="{FF2B5EF4-FFF2-40B4-BE49-F238E27FC236}">
                    <a16:creationId xmlns:a16="http://schemas.microsoft.com/office/drawing/2014/main" id="{6C10599A-89AE-F4E0-D946-833529522198}"/>
                  </a:ext>
                </a:extLst>
              </p:cNvPr>
              <p:cNvSpPr/>
              <p:nvPr/>
            </p:nvSpPr>
            <p:spPr>
              <a:xfrm>
                <a:off x="2629266" y="3687029"/>
                <a:ext cx="1990754" cy="614989"/>
              </a:xfrm>
              <a:custGeom>
                <a:avLst/>
                <a:gdLst>
                  <a:gd name="connsiteX0" fmla="*/ 48435 w 1990754"/>
                  <a:gd name="connsiteY0" fmla="*/ 0 h 614989"/>
                  <a:gd name="connsiteX1" fmla="*/ 759610 w 1990754"/>
                  <a:gd name="connsiteY1" fmla="*/ 0 h 614989"/>
                  <a:gd name="connsiteX2" fmla="*/ 808045 w 1990754"/>
                  <a:gd name="connsiteY2" fmla="*/ 48435 h 614989"/>
                  <a:gd name="connsiteX3" fmla="*/ 808045 w 1990754"/>
                  <a:gd name="connsiteY3" fmla="*/ 145303 h 614989"/>
                  <a:gd name="connsiteX4" fmla="*/ 1912471 w 1990754"/>
                  <a:gd name="connsiteY4" fmla="*/ 145303 h 614989"/>
                  <a:gd name="connsiteX5" fmla="*/ 1990754 w 1990754"/>
                  <a:gd name="connsiteY5" fmla="*/ 223586 h 614989"/>
                  <a:gd name="connsiteX6" fmla="*/ 1990754 w 1990754"/>
                  <a:gd name="connsiteY6" fmla="*/ 536706 h 614989"/>
                  <a:gd name="connsiteX7" fmla="*/ 1912471 w 1990754"/>
                  <a:gd name="connsiteY7" fmla="*/ 614989 h 614989"/>
                  <a:gd name="connsiteX8" fmla="*/ 78283 w 1990754"/>
                  <a:gd name="connsiteY8" fmla="*/ 614989 h 614989"/>
                  <a:gd name="connsiteX9" fmla="*/ 0 w 1990754"/>
                  <a:gd name="connsiteY9" fmla="*/ 536706 h 614989"/>
                  <a:gd name="connsiteX10" fmla="*/ 0 w 1990754"/>
                  <a:gd name="connsiteY10" fmla="*/ 242171 h 614989"/>
                  <a:gd name="connsiteX11" fmla="*/ 0 w 1990754"/>
                  <a:gd name="connsiteY11" fmla="*/ 223586 h 614989"/>
                  <a:gd name="connsiteX12" fmla="*/ 0 w 1990754"/>
                  <a:gd name="connsiteY12" fmla="*/ 48435 h 614989"/>
                  <a:gd name="connsiteX13" fmla="*/ 48435 w 1990754"/>
                  <a:gd name="connsiteY13" fmla="*/ 0 h 61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90754" h="614989">
                    <a:moveTo>
                      <a:pt x="48435" y="0"/>
                    </a:moveTo>
                    <a:lnTo>
                      <a:pt x="759610" y="0"/>
                    </a:lnTo>
                    <a:cubicBezTo>
                      <a:pt x="786360" y="0"/>
                      <a:pt x="808045" y="21685"/>
                      <a:pt x="808045" y="48435"/>
                    </a:cubicBezTo>
                    <a:lnTo>
                      <a:pt x="808045" y="145303"/>
                    </a:lnTo>
                    <a:lnTo>
                      <a:pt x="1912471" y="145303"/>
                    </a:lnTo>
                    <a:cubicBezTo>
                      <a:pt x="1955706" y="145303"/>
                      <a:pt x="1990754" y="180351"/>
                      <a:pt x="1990754" y="223586"/>
                    </a:cubicBezTo>
                    <a:lnTo>
                      <a:pt x="1990754" y="536706"/>
                    </a:lnTo>
                    <a:cubicBezTo>
                      <a:pt x="1990754" y="579941"/>
                      <a:pt x="1955706" y="614989"/>
                      <a:pt x="1912471" y="614989"/>
                    </a:cubicBezTo>
                    <a:lnTo>
                      <a:pt x="78283" y="614989"/>
                    </a:lnTo>
                    <a:cubicBezTo>
                      <a:pt x="35048" y="614989"/>
                      <a:pt x="0" y="579941"/>
                      <a:pt x="0" y="536706"/>
                    </a:cubicBezTo>
                    <a:lnTo>
                      <a:pt x="0" y="242171"/>
                    </a:lnTo>
                    <a:lnTo>
                      <a:pt x="0" y="223586"/>
                    </a:lnTo>
                    <a:lnTo>
                      <a:pt x="0" y="48435"/>
                    </a:lnTo>
                    <a:cubicBezTo>
                      <a:pt x="0" y="21685"/>
                      <a:pt x="21685" y="0"/>
                      <a:pt x="4843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87896">
                      <a:shade val="30000"/>
                      <a:satMod val="115000"/>
                    </a:srgbClr>
                  </a:gs>
                  <a:gs pos="50000">
                    <a:srgbClr val="487896">
                      <a:shade val="67500"/>
                      <a:satMod val="115000"/>
                    </a:srgbClr>
                  </a:gs>
                  <a:gs pos="100000">
                    <a:srgbClr val="48789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grpSp>
            <p:nvGrpSpPr>
              <p:cNvPr id="130" name="Group 130">
                <a:extLst>
                  <a:ext uri="{FF2B5EF4-FFF2-40B4-BE49-F238E27FC236}">
                    <a16:creationId xmlns:a16="http://schemas.microsoft.com/office/drawing/2014/main" id="{FA14A6E9-89B7-A41A-FA7D-BBC18860E488}"/>
                  </a:ext>
                </a:extLst>
              </p:cNvPr>
              <p:cNvGrpSpPr/>
              <p:nvPr/>
            </p:nvGrpSpPr>
            <p:grpSpPr>
              <a:xfrm>
                <a:off x="2538779" y="4010025"/>
                <a:ext cx="2176096" cy="1343025"/>
                <a:chOff x="2538779" y="4010025"/>
                <a:chExt cx="2176096" cy="1343025"/>
              </a:xfrm>
            </p:grpSpPr>
            <p:sp>
              <p:nvSpPr>
                <p:cNvPr id="131" name="Rounded Rectangle 131">
                  <a:extLst>
                    <a:ext uri="{FF2B5EF4-FFF2-40B4-BE49-F238E27FC236}">
                      <a16:creationId xmlns:a16="http://schemas.microsoft.com/office/drawing/2014/main" id="{F7589076-1D3C-9C44-792A-505C452D7DD1}"/>
                    </a:ext>
                  </a:extLst>
                </p:cNvPr>
                <p:cNvSpPr/>
                <p:nvPr/>
              </p:nvSpPr>
              <p:spPr>
                <a:xfrm>
                  <a:off x="2538779" y="4010025"/>
                  <a:ext cx="2176096" cy="1343025"/>
                </a:xfrm>
                <a:prstGeom prst="roundRect">
                  <a:avLst>
                    <a:gd name="adj" fmla="val 10284"/>
                  </a:avLst>
                </a:prstGeom>
                <a:gradFill flip="none" rotWithShape="1">
                  <a:gsLst>
                    <a:gs pos="0">
                      <a:srgbClr val="487896">
                        <a:shade val="30000"/>
                        <a:satMod val="115000"/>
                      </a:srgbClr>
                    </a:gs>
                    <a:gs pos="50000">
                      <a:srgbClr val="487896">
                        <a:shade val="67500"/>
                        <a:satMod val="115000"/>
                      </a:srgbClr>
                    </a:gs>
                    <a:gs pos="100000">
                      <a:srgbClr val="487896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177800" dist="76200" algn="l" rotWithShape="0">
                    <a:prstClr val="black">
                      <a:alpha val="4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32" name="Freeform 132">
                  <a:extLst>
                    <a:ext uri="{FF2B5EF4-FFF2-40B4-BE49-F238E27FC236}">
                      <a16:creationId xmlns:a16="http://schemas.microsoft.com/office/drawing/2014/main" id="{6CA05271-0A77-AD67-420A-889F0FA85C4A}"/>
                    </a:ext>
                  </a:extLst>
                </p:cNvPr>
                <p:cNvSpPr/>
                <p:nvPr/>
              </p:nvSpPr>
              <p:spPr>
                <a:xfrm>
                  <a:off x="2629266" y="4067175"/>
                  <a:ext cx="1990754" cy="66675"/>
                </a:xfrm>
                <a:custGeom>
                  <a:avLst/>
                  <a:gdLst>
                    <a:gd name="connsiteX0" fmla="*/ 0 w 1990754"/>
                    <a:gd name="connsiteY0" fmla="*/ 0 h 66675"/>
                    <a:gd name="connsiteX1" fmla="*/ 1990754 w 1990754"/>
                    <a:gd name="connsiteY1" fmla="*/ 0 h 66675"/>
                    <a:gd name="connsiteX2" fmla="*/ 1941678 w 1990754"/>
                    <a:gd name="connsiteY2" fmla="*/ 66675 h 66675"/>
                    <a:gd name="connsiteX3" fmla="*/ 45837 w 1990754"/>
                    <a:gd name="connsiteY3" fmla="*/ 66675 h 66675"/>
                    <a:gd name="connsiteX4" fmla="*/ 0 w 1990754"/>
                    <a:gd name="connsiteY4" fmla="*/ 590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0754" h="66675">
                      <a:moveTo>
                        <a:pt x="0" y="0"/>
                      </a:moveTo>
                      <a:lnTo>
                        <a:pt x="1990754" y="0"/>
                      </a:lnTo>
                      <a:lnTo>
                        <a:pt x="1941678" y="66675"/>
                      </a:lnTo>
                      <a:lnTo>
                        <a:pt x="45837" y="66675"/>
                      </a:lnTo>
                      <a:lnTo>
                        <a:pt x="0" y="5909"/>
                      </a:lnTo>
                      <a:close/>
                    </a:path>
                  </a:pathLst>
                </a:custGeom>
                <a:solidFill>
                  <a:srgbClr val="A4C2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112" name="Group 108">
              <a:extLst>
                <a:ext uri="{FF2B5EF4-FFF2-40B4-BE49-F238E27FC236}">
                  <a16:creationId xmlns:a16="http://schemas.microsoft.com/office/drawing/2014/main" id="{AE2C56A0-B3F0-7F9F-F6A8-F67866ACDC23}"/>
                </a:ext>
              </a:extLst>
            </p:cNvPr>
            <p:cNvGrpSpPr/>
            <p:nvPr/>
          </p:nvGrpSpPr>
          <p:grpSpPr>
            <a:xfrm>
              <a:off x="2923172" y="5083804"/>
              <a:ext cx="713647" cy="127797"/>
              <a:chOff x="4122108" y="3923545"/>
              <a:chExt cx="1364888" cy="244418"/>
            </a:xfrm>
          </p:grpSpPr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8F62A19F-5073-618D-1B24-4082C5FCBCBA}"/>
                  </a:ext>
                </a:extLst>
              </p:cNvPr>
              <p:cNvSpPr/>
              <p:nvPr/>
            </p:nvSpPr>
            <p:spPr>
              <a:xfrm rot="2447608">
                <a:off x="4206082" y="3938828"/>
                <a:ext cx="45718" cy="213688"/>
              </a:xfrm>
              <a:custGeom>
                <a:avLst/>
                <a:gdLst>
                  <a:gd name="connsiteX0" fmla="*/ 0 w 45718"/>
                  <a:gd name="connsiteY0" fmla="*/ 39454 h 213688"/>
                  <a:gd name="connsiteX1" fmla="*/ 45718 w 45718"/>
                  <a:gd name="connsiteY1" fmla="*/ 0 h 213688"/>
                  <a:gd name="connsiteX2" fmla="*/ 45718 w 45718"/>
                  <a:gd name="connsiteY2" fmla="*/ 174234 h 213688"/>
                  <a:gd name="connsiteX3" fmla="*/ 0 w 45718"/>
                  <a:gd name="connsiteY3" fmla="*/ 213688 h 213688"/>
                  <a:gd name="connsiteX4" fmla="*/ 0 w 45718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8" h="213688">
                    <a:moveTo>
                      <a:pt x="0" y="39454"/>
                    </a:moveTo>
                    <a:lnTo>
                      <a:pt x="45718" y="0"/>
                    </a:lnTo>
                    <a:lnTo>
                      <a:pt x="45718" y="174234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03A4257F-1985-E3CA-A834-478313812061}"/>
                  </a:ext>
                </a:extLst>
              </p:cNvPr>
              <p:cNvSpPr/>
              <p:nvPr/>
            </p:nvSpPr>
            <p:spPr>
              <a:xfrm rot="2447608">
                <a:off x="4370410" y="3938827"/>
                <a:ext cx="45719" cy="213688"/>
              </a:xfrm>
              <a:custGeom>
                <a:avLst/>
                <a:gdLst>
                  <a:gd name="connsiteX0" fmla="*/ 1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1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1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1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A053A45E-6371-8FAB-7EFC-3BE3DB142494}"/>
                  </a:ext>
                </a:extLst>
              </p:cNvPr>
              <p:cNvSpPr/>
              <p:nvPr/>
            </p:nvSpPr>
            <p:spPr>
              <a:xfrm rot="2447608">
                <a:off x="4530124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0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0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32DBBE09-E674-D75D-29FF-3D86052B1040}"/>
                  </a:ext>
                </a:extLst>
              </p:cNvPr>
              <p:cNvSpPr/>
              <p:nvPr/>
            </p:nvSpPr>
            <p:spPr>
              <a:xfrm rot="2447608">
                <a:off x="4697685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0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AFA911A4-674C-6409-4441-E4D8751FF19E}"/>
                  </a:ext>
                </a:extLst>
              </p:cNvPr>
              <p:cNvSpPr/>
              <p:nvPr/>
            </p:nvSpPr>
            <p:spPr>
              <a:xfrm rot="2447608">
                <a:off x="4849924" y="3938825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0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0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F548E23C-A412-3F5F-7128-5338B615BB20}"/>
                  </a:ext>
                </a:extLst>
              </p:cNvPr>
              <p:cNvSpPr/>
              <p:nvPr/>
            </p:nvSpPr>
            <p:spPr>
              <a:xfrm rot="2447608">
                <a:off x="5171779" y="3938828"/>
                <a:ext cx="45719" cy="213688"/>
              </a:xfrm>
              <a:custGeom>
                <a:avLst/>
                <a:gdLst>
                  <a:gd name="connsiteX0" fmla="*/ 0 w 45719"/>
                  <a:gd name="connsiteY0" fmla="*/ 39454 h 213688"/>
                  <a:gd name="connsiteX1" fmla="*/ 45719 w 45719"/>
                  <a:gd name="connsiteY1" fmla="*/ 0 h 213688"/>
                  <a:gd name="connsiteX2" fmla="*/ 45719 w 45719"/>
                  <a:gd name="connsiteY2" fmla="*/ 174233 h 213688"/>
                  <a:gd name="connsiteX3" fmla="*/ 0 w 45719"/>
                  <a:gd name="connsiteY3" fmla="*/ 213688 h 213688"/>
                  <a:gd name="connsiteX4" fmla="*/ 0 w 45719"/>
                  <a:gd name="connsiteY4" fmla="*/ 39454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4"/>
                    </a:moveTo>
                    <a:lnTo>
                      <a:pt x="45719" y="0"/>
                    </a:lnTo>
                    <a:lnTo>
                      <a:pt x="45719" y="174233"/>
                    </a:lnTo>
                    <a:lnTo>
                      <a:pt x="0" y="213688"/>
                    </a:lnTo>
                    <a:lnTo>
                      <a:pt x="0" y="39454"/>
                    </a:lnTo>
                    <a:close/>
                  </a:path>
                </a:pathLst>
              </a:custGeom>
              <a:solidFill>
                <a:srgbClr val="CBF7F8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Freeform 119">
                <a:extLst>
                  <a:ext uri="{FF2B5EF4-FFF2-40B4-BE49-F238E27FC236}">
                    <a16:creationId xmlns:a16="http://schemas.microsoft.com/office/drawing/2014/main" id="{DE9AF4BB-C438-3171-05BD-CEE3D4564F50}"/>
                  </a:ext>
                </a:extLst>
              </p:cNvPr>
              <p:cNvSpPr/>
              <p:nvPr/>
            </p:nvSpPr>
            <p:spPr>
              <a:xfrm rot="2447608">
                <a:off x="5339341" y="3938827"/>
                <a:ext cx="45719" cy="213688"/>
              </a:xfrm>
              <a:custGeom>
                <a:avLst/>
                <a:gdLst>
                  <a:gd name="connsiteX0" fmla="*/ 0 w 45719"/>
                  <a:gd name="connsiteY0" fmla="*/ 39455 h 213688"/>
                  <a:gd name="connsiteX1" fmla="*/ 45719 w 45719"/>
                  <a:gd name="connsiteY1" fmla="*/ 0 h 213688"/>
                  <a:gd name="connsiteX2" fmla="*/ 45719 w 45719"/>
                  <a:gd name="connsiteY2" fmla="*/ 174234 h 213688"/>
                  <a:gd name="connsiteX3" fmla="*/ 1 w 45719"/>
                  <a:gd name="connsiteY3" fmla="*/ 213688 h 213688"/>
                  <a:gd name="connsiteX4" fmla="*/ 0 w 45719"/>
                  <a:gd name="connsiteY4" fmla="*/ 39455 h 21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19" h="213688">
                    <a:moveTo>
                      <a:pt x="0" y="39455"/>
                    </a:moveTo>
                    <a:lnTo>
                      <a:pt x="45719" y="0"/>
                    </a:lnTo>
                    <a:lnTo>
                      <a:pt x="45719" y="174234"/>
                    </a:lnTo>
                    <a:lnTo>
                      <a:pt x="1" y="213688"/>
                    </a:lnTo>
                    <a:lnTo>
                      <a:pt x="0" y="39455"/>
                    </a:lnTo>
                    <a:close/>
                  </a:path>
                </a:pathLst>
              </a:custGeom>
              <a:solidFill>
                <a:srgbClr val="CBF7F8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6AB17988-576B-3686-D6A9-7E8A92F2A6C4}"/>
                  </a:ext>
                </a:extLst>
              </p:cNvPr>
              <p:cNvSpPr/>
              <p:nvPr/>
            </p:nvSpPr>
            <p:spPr>
              <a:xfrm rot="2447608">
                <a:off x="4122108" y="3930057"/>
                <a:ext cx="86978" cy="174923"/>
              </a:xfrm>
              <a:custGeom>
                <a:avLst/>
                <a:gdLst>
                  <a:gd name="connsiteX0" fmla="*/ 0 w 86978"/>
                  <a:gd name="connsiteY0" fmla="*/ 75060 h 174923"/>
                  <a:gd name="connsiteX1" fmla="*/ 86978 w 86978"/>
                  <a:gd name="connsiteY1" fmla="*/ 0 h 174923"/>
                  <a:gd name="connsiteX2" fmla="*/ 86978 w 86978"/>
                  <a:gd name="connsiteY2" fmla="*/ 174234 h 174923"/>
                  <a:gd name="connsiteX3" fmla="*/ 86180 w 86978"/>
                  <a:gd name="connsiteY3" fmla="*/ 174923 h 174923"/>
                  <a:gd name="connsiteX4" fmla="*/ 0 w 86978"/>
                  <a:gd name="connsiteY4" fmla="*/ 75060 h 17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78" h="174923">
                    <a:moveTo>
                      <a:pt x="0" y="75060"/>
                    </a:moveTo>
                    <a:lnTo>
                      <a:pt x="86978" y="0"/>
                    </a:lnTo>
                    <a:lnTo>
                      <a:pt x="86978" y="174234"/>
                    </a:lnTo>
                    <a:lnTo>
                      <a:pt x="86180" y="174923"/>
                    </a:lnTo>
                    <a:lnTo>
                      <a:pt x="0" y="7506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C49FA8A9-CFC8-B4B6-83FD-8B31858450DB}"/>
                  </a:ext>
                </a:extLst>
              </p:cNvPr>
              <p:cNvSpPr/>
              <p:nvPr/>
            </p:nvSpPr>
            <p:spPr>
              <a:xfrm rot="2447608">
                <a:off x="4271760" y="3924600"/>
                <a:ext cx="78690" cy="242141"/>
              </a:xfrm>
              <a:custGeom>
                <a:avLst/>
                <a:gdLst>
                  <a:gd name="connsiteX0" fmla="*/ 0 w 78690"/>
                  <a:gd name="connsiteY0" fmla="*/ 67907 h 242141"/>
                  <a:gd name="connsiteX1" fmla="*/ 78690 w 78690"/>
                  <a:gd name="connsiteY1" fmla="*/ 0 h 242141"/>
                  <a:gd name="connsiteX2" fmla="*/ 78689 w 78690"/>
                  <a:gd name="connsiteY2" fmla="*/ 174234 h 242141"/>
                  <a:gd name="connsiteX3" fmla="*/ 0 w 78690"/>
                  <a:gd name="connsiteY3" fmla="*/ 242141 h 242141"/>
                  <a:gd name="connsiteX4" fmla="*/ 0 w 78690"/>
                  <a:gd name="connsiteY4" fmla="*/ 67907 h 24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90" h="242141">
                    <a:moveTo>
                      <a:pt x="0" y="67907"/>
                    </a:moveTo>
                    <a:lnTo>
                      <a:pt x="78690" y="0"/>
                    </a:lnTo>
                    <a:lnTo>
                      <a:pt x="78689" y="174234"/>
                    </a:lnTo>
                    <a:lnTo>
                      <a:pt x="0" y="242141"/>
                    </a:lnTo>
                    <a:lnTo>
                      <a:pt x="0" y="6790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Freeform 122">
                <a:extLst>
                  <a:ext uri="{FF2B5EF4-FFF2-40B4-BE49-F238E27FC236}">
                    <a16:creationId xmlns:a16="http://schemas.microsoft.com/office/drawing/2014/main" id="{A6DED5C8-FF76-BB6B-994E-021D67D6276A}"/>
                  </a:ext>
                </a:extLst>
              </p:cNvPr>
              <p:cNvSpPr/>
              <p:nvPr/>
            </p:nvSpPr>
            <p:spPr>
              <a:xfrm rot="2447608">
                <a:off x="4435528" y="3926108"/>
                <a:ext cx="75196" cy="239125"/>
              </a:xfrm>
              <a:custGeom>
                <a:avLst/>
                <a:gdLst>
                  <a:gd name="connsiteX0" fmla="*/ 0 w 75196"/>
                  <a:gd name="connsiteY0" fmla="*/ 64892 h 239125"/>
                  <a:gd name="connsiteX1" fmla="*/ 75196 w 75196"/>
                  <a:gd name="connsiteY1" fmla="*/ 0 h 239125"/>
                  <a:gd name="connsiteX2" fmla="*/ 75196 w 75196"/>
                  <a:gd name="connsiteY2" fmla="*/ 174233 h 239125"/>
                  <a:gd name="connsiteX3" fmla="*/ 0 w 75196"/>
                  <a:gd name="connsiteY3" fmla="*/ 239125 h 239125"/>
                  <a:gd name="connsiteX4" fmla="*/ 0 w 75196"/>
                  <a:gd name="connsiteY4" fmla="*/ 64892 h 23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96" h="239125">
                    <a:moveTo>
                      <a:pt x="0" y="64892"/>
                    </a:moveTo>
                    <a:lnTo>
                      <a:pt x="75196" y="0"/>
                    </a:lnTo>
                    <a:lnTo>
                      <a:pt x="75196" y="174233"/>
                    </a:lnTo>
                    <a:lnTo>
                      <a:pt x="0" y="239125"/>
                    </a:lnTo>
                    <a:lnTo>
                      <a:pt x="0" y="6489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Freeform 123">
                <a:extLst>
                  <a:ext uri="{FF2B5EF4-FFF2-40B4-BE49-F238E27FC236}">
                    <a16:creationId xmlns:a16="http://schemas.microsoft.com/office/drawing/2014/main" id="{4FC3DDE7-C6BF-76BD-2C3E-2DC8B57E0ED4}"/>
                  </a:ext>
                </a:extLst>
              </p:cNvPr>
              <p:cNvSpPr/>
              <p:nvPr/>
            </p:nvSpPr>
            <p:spPr>
              <a:xfrm rot="2447608">
                <a:off x="4596195" y="3923545"/>
                <a:ext cx="81136" cy="244253"/>
              </a:xfrm>
              <a:custGeom>
                <a:avLst/>
                <a:gdLst>
                  <a:gd name="connsiteX0" fmla="*/ 0 w 81136"/>
                  <a:gd name="connsiteY0" fmla="*/ 70019 h 244253"/>
                  <a:gd name="connsiteX1" fmla="*/ 81136 w 81136"/>
                  <a:gd name="connsiteY1" fmla="*/ 0 h 244253"/>
                  <a:gd name="connsiteX2" fmla="*/ 81136 w 81136"/>
                  <a:gd name="connsiteY2" fmla="*/ 174234 h 244253"/>
                  <a:gd name="connsiteX3" fmla="*/ 0 w 81136"/>
                  <a:gd name="connsiteY3" fmla="*/ 244253 h 244253"/>
                  <a:gd name="connsiteX4" fmla="*/ 0 w 81136"/>
                  <a:gd name="connsiteY4" fmla="*/ 70019 h 2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36" h="244253">
                    <a:moveTo>
                      <a:pt x="0" y="70019"/>
                    </a:moveTo>
                    <a:lnTo>
                      <a:pt x="81136" y="0"/>
                    </a:lnTo>
                    <a:lnTo>
                      <a:pt x="81136" y="174234"/>
                    </a:lnTo>
                    <a:lnTo>
                      <a:pt x="0" y="244253"/>
                    </a:lnTo>
                    <a:lnTo>
                      <a:pt x="0" y="7001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73EA080E-0841-38DF-176E-1AE76674087F}"/>
                  </a:ext>
                </a:extLst>
              </p:cNvPr>
              <p:cNvSpPr/>
              <p:nvPr/>
            </p:nvSpPr>
            <p:spPr>
              <a:xfrm rot="2447608">
                <a:off x="4761630" y="3929265"/>
                <a:ext cx="67882" cy="232813"/>
              </a:xfrm>
              <a:custGeom>
                <a:avLst/>
                <a:gdLst>
                  <a:gd name="connsiteX0" fmla="*/ 0 w 67882"/>
                  <a:gd name="connsiteY0" fmla="*/ 58580 h 232813"/>
                  <a:gd name="connsiteX1" fmla="*/ 67882 w 67882"/>
                  <a:gd name="connsiteY1" fmla="*/ 0 h 232813"/>
                  <a:gd name="connsiteX2" fmla="*/ 67882 w 67882"/>
                  <a:gd name="connsiteY2" fmla="*/ 174233 h 232813"/>
                  <a:gd name="connsiteX3" fmla="*/ 0 w 67882"/>
                  <a:gd name="connsiteY3" fmla="*/ 232813 h 232813"/>
                  <a:gd name="connsiteX4" fmla="*/ 0 w 67882"/>
                  <a:gd name="connsiteY4" fmla="*/ 58580 h 23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82" h="232813">
                    <a:moveTo>
                      <a:pt x="0" y="58580"/>
                    </a:moveTo>
                    <a:lnTo>
                      <a:pt x="67882" y="0"/>
                    </a:lnTo>
                    <a:lnTo>
                      <a:pt x="67882" y="174233"/>
                    </a:lnTo>
                    <a:lnTo>
                      <a:pt x="0" y="232813"/>
                    </a:lnTo>
                    <a:lnTo>
                      <a:pt x="0" y="5858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Freeform 125">
                <a:extLst>
                  <a:ext uri="{FF2B5EF4-FFF2-40B4-BE49-F238E27FC236}">
                    <a16:creationId xmlns:a16="http://schemas.microsoft.com/office/drawing/2014/main" id="{612473EE-B4A8-F2E5-1907-EB46C0592F0C}"/>
                  </a:ext>
                </a:extLst>
              </p:cNvPr>
              <p:cNvSpPr/>
              <p:nvPr/>
            </p:nvSpPr>
            <p:spPr>
              <a:xfrm rot="2447608">
                <a:off x="4913417" y="3924602"/>
                <a:ext cx="78689" cy="242140"/>
              </a:xfrm>
              <a:custGeom>
                <a:avLst/>
                <a:gdLst>
                  <a:gd name="connsiteX0" fmla="*/ 0 w 78689"/>
                  <a:gd name="connsiteY0" fmla="*/ 67906 h 242140"/>
                  <a:gd name="connsiteX1" fmla="*/ 78688 w 78689"/>
                  <a:gd name="connsiteY1" fmla="*/ 0 h 242140"/>
                  <a:gd name="connsiteX2" fmla="*/ 78689 w 78689"/>
                  <a:gd name="connsiteY2" fmla="*/ 174233 h 242140"/>
                  <a:gd name="connsiteX3" fmla="*/ 0 w 78689"/>
                  <a:gd name="connsiteY3" fmla="*/ 242140 h 242140"/>
                  <a:gd name="connsiteX4" fmla="*/ 0 w 78689"/>
                  <a:gd name="connsiteY4" fmla="*/ 67906 h 242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89" h="242140">
                    <a:moveTo>
                      <a:pt x="0" y="67906"/>
                    </a:moveTo>
                    <a:lnTo>
                      <a:pt x="78688" y="0"/>
                    </a:lnTo>
                    <a:lnTo>
                      <a:pt x="78689" y="174233"/>
                    </a:lnTo>
                    <a:lnTo>
                      <a:pt x="0" y="242140"/>
                    </a:lnTo>
                    <a:lnTo>
                      <a:pt x="0" y="6790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Freeform 126">
                <a:extLst>
                  <a:ext uri="{FF2B5EF4-FFF2-40B4-BE49-F238E27FC236}">
                    <a16:creationId xmlns:a16="http://schemas.microsoft.com/office/drawing/2014/main" id="{05B680DD-5380-309C-28AB-2CF149AC7469}"/>
                  </a:ext>
                </a:extLst>
              </p:cNvPr>
              <p:cNvSpPr/>
              <p:nvPr/>
            </p:nvSpPr>
            <p:spPr>
              <a:xfrm rot="2447608">
                <a:off x="5077183" y="3926108"/>
                <a:ext cx="75196" cy="239126"/>
              </a:xfrm>
              <a:custGeom>
                <a:avLst/>
                <a:gdLst>
                  <a:gd name="connsiteX0" fmla="*/ 0 w 75196"/>
                  <a:gd name="connsiteY0" fmla="*/ 64892 h 239126"/>
                  <a:gd name="connsiteX1" fmla="*/ 75196 w 75196"/>
                  <a:gd name="connsiteY1" fmla="*/ 0 h 239126"/>
                  <a:gd name="connsiteX2" fmla="*/ 75196 w 75196"/>
                  <a:gd name="connsiteY2" fmla="*/ 174234 h 239126"/>
                  <a:gd name="connsiteX3" fmla="*/ 0 w 75196"/>
                  <a:gd name="connsiteY3" fmla="*/ 239126 h 239126"/>
                  <a:gd name="connsiteX4" fmla="*/ 0 w 75196"/>
                  <a:gd name="connsiteY4" fmla="*/ 64892 h 239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196" h="239126">
                    <a:moveTo>
                      <a:pt x="0" y="64892"/>
                    </a:moveTo>
                    <a:lnTo>
                      <a:pt x="75196" y="0"/>
                    </a:lnTo>
                    <a:lnTo>
                      <a:pt x="75196" y="174234"/>
                    </a:lnTo>
                    <a:lnTo>
                      <a:pt x="0" y="239126"/>
                    </a:lnTo>
                    <a:lnTo>
                      <a:pt x="0" y="64892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6F9BF836-84C5-4674-1660-73019A73EB2D}"/>
                  </a:ext>
                </a:extLst>
              </p:cNvPr>
              <p:cNvSpPr/>
              <p:nvPr/>
            </p:nvSpPr>
            <p:spPr>
              <a:xfrm rot="2447608">
                <a:off x="5237852" y="3923545"/>
                <a:ext cx="81137" cy="244252"/>
              </a:xfrm>
              <a:custGeom>
                <a:avLst/>
                <a:gdLst>
                  <a:gd name="connsiteX0" fmla="*/ 0 w 81137"/>
                  <a:gd name="connsiteY0" fmla="*/ 70019 h 244252"/>
                  <a:gd name="connsiteX1" fmla="*/ 81136 w 81137"/>
                  <a:gd name="connsiteY1" fmla="*/ 0 h 244252"/>
                  <a:gd name="connsiteX2" fmla="*/ 81137 w 81137"/>
                  <a:gd name="connsiteY2" fmla="*/ 174233 h 244252"/>
                  <a:gd name="connsiteX3" fmla="*/ 0 w 81137"/>
                  <a:gd name="connsiteY3" fmla="*/ 244252 h 244252"/>
                  <a:gd name="connsiteX4" fmla="*/ 0 w 81137"/>
                  <a:gd name="connsiteY4" fmla="*/ 70019 h 24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37" h="244252">
                    <a:moveTo>
                      <a:pt x="0" y="70019"/>
                    </a:moveTo>
                    <a:lnTo>
                      <a:pt x="81136" y="0"/>
                    </a:lnTo>
                    <a:lnTo>
                      <a:pt x="81137" y="174233"/>
                    </a:lnTo>
                    <a:lnTo>
                      <a:pt x="0" y="244252"/>
                    </a:lnTo>
                    <a:lnTo>
                      <a:pt x="0" y="7001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Freeform 128">
                <a:extLst>
                  <a:ext uri="{FF2B5EF4-FFF2-40B4-BE49-F238E27FC236}">
                    <a16:creationId xmlns:a16="http://schemas.microsoft.com/office/drawing/2014/main" id="{D40DE7CE-0CC0-8B52-E45C-C05AECF10B41}"/>
                  </a:ext>
                </a:extLst>
              </p:cNvPr>
              <p:cNvSpPr/>
              <p:nvPr/>
            </p:nvSpPr>
            <p:spPr>
              <a:xfrm rot="2447608">
                <a:off x="5384538" y="3979681"/>
                <a:ext cx="102458" cy="188282"/>
              </a:xfrm>
              <a:custGeom>
                <a:avLst/>
                <a:gdLst>
                  <a:gd name="connsiteX0" fmla="*/ 0 w 102458"/>
                  <a:gd name="connsiteY0" fmla="*/ 14048 h 188282"/>
                  <a:gd name="connsiteX1" fmla="*/ 16279 w 102458"/>
                  <a:gd name="connsiteY1" fmla="*/ 0 h 188282"/>
                  <a:gd name="connsiteX2" fmla="*/ 102458 w 102458"/>
                  <a:gd name="connsiteY2" fmla="*/ 99863 h 188282"/>
                  <a:gd name="connsiteX3" fmla="*/ 0 w 102458"/>
                  <a:gd name="connsiteY3" fmla="*/ 188282 h 188282"/>
                  <a:gd name="connsiteX4" fmla="*/ 0 w 102458"/>
                  <a:gd name="connsiteY4" fmla="*/ 14048 h 18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458" h="188282">
                    <a:moveTo>
                      <a:pt x="0" y="14048"/>
                    </a:moveTo>
                    <a:lnTo>
                      <a:pt x="16279" y="0"/>
                    </a:lnTo>
                    <a:lnTo>
                      <a:pt x="102458" y="99863"/>
                    </a:lnTo>
                    <a:lnTo>
                      <a:pt x="0" y="188282"/>
                    </a:lnTo>
                    <a:lnTo>
                      <a:pt x="0" y="1404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33" name="TextBox 140">
            <a:extLst>
              <a:ext uri="{FF2B5EF4-FFF2-40B4-BE49-F238E27FC236}">
                <a16:creationId xmlns:a16="http://schemas.microsoft.com/office/drawing/2014/main" id="{5BBB2474-7D70-B073-98D4-62A95BEB3BCC}"/>
              </a:ext>
            </a:extLst>
          </p:cNvPr>
          <p:cNvSpPr txBox="1"/>
          <p:nvPr/>
        </p:nvSpPr>
        <p:spPr>
          <a:xfrm>
            <a:off x="893287" y="5055030"/>
            <a:ext cx="15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FASE 4</a:t>
            </a:r>
          </a:p>
        </p:txBody>
      </p:sp>
      <p:grpSp>
        <p:nvGrpSpPr>
          <p:cNvPr id="134" name="Group 181">
            <a:extLst>
              <a:ext uri="{FF2B5EF4-FFF2-40B4-BE49-F238E27FC236}">
                <a16:creationId xmlns:a16="http://schemas.microsoft.com/office/drawing/2014/main" id="{5CF4E444-6559-A372-54DD-FCF2B8FADC73}"/>
              </a:ext>
            </a:extLst>
          </p:cNvPr>
          <p:cNvGrpSpPr/>
          <p:nvPr/>
        </p:nvGrpSpPr>
        <p:grpSpPr>
          <a:xfrm>
            <a:off x="5593779" y="2577955"/>
            <a:ext cx="5733101" cy="821515"/>
            <a:chOff x="6095999" y="5339938"/>
            <a:chExt cx="3148096" cy="1675582"/>
          </a:xfrm>
        </p:grpSpPr>
        <p:sp>
          <p:nvSpPr>
            <p:cNvPr id="135" name="Rectangle 9">
              <a:extLst>
                <a:ext uri="{FF2B5EF4-FFF2-40B4-BE49-F238E27FC236}">
                  <a16:creationId xmlns:a16="http://schemas.microsoft.com/office/drawing/2014/main" id="{52D7751D-AAFA-46FC-739C-408DF8E4A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1576" y="6001835"/>
              <a:ext cx="3142519" cy="101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Elaboración del Informe de rendición de cuentas.</a:t>
              </a:r>
            </a:p>
          </p:txBody>
        </p:sp>
        <p:sp>
          <p:nvSpPr>
            <p:cNvPr id="136" name="TextBox 183">
              <a:extLst>
                <a:ext uri="{FF2B5EF4-FFF2-40B4-BE49-F238E27FC236}">
                  <a16:creationId xmlns:a16="http://schemas.microsoft.com/office/drawing/2014/main" id="{247C19C9-8D92-D979-2996-E03E051A9FFE}"/>
                </a:ext>
              </a:extLst>
            </p:cNvPr>
            <p:cNvSpPr txBox="1"/>
            <p:nvPr/>
          </p:nvSpPr>
          <p:spPr>
            <a:xfrm>
              <a:off x="6095999" y="5339938"/>
              <a:ext cx="2486961" cy="106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Marzo</a:t>
              </a:r>
            </a:p>
          </p:txBody>
        </p:sp>
      </p:grpSp>
      <p:grpSp>
        <p:nvGrpSpPr>
          <p:cNvPr id="137" name="Group 181">
            <a:extLst>
              <a:ext uri="{FF2B5EF4-FFF2-40B4-BE49-F238E27FC236}">
                <a16:creationId xmlns:a16="http://schemas.microsoft.com/office/drawing/2014/main" id="{2D7492C3-38DA-BE75-676B-DE54D5371D88}"/>
              </a:ext>
            </a:extLst>
          </p:cNvPr>
          <p:cNvGrpSpPr/>
          <p:nvPr/>
        </p:nvGrpSpPr>
        <p:grpSpPr>
          <a:xfrm>
            <a:off x="4976055" y="4828002"/>
            <a:ext cx="6225345" cy="1092613"/>
            <a:chOff x="6095998" y="5339938"/>
            <a:chExt cx="2701601" cy="1565937"/>
          </a:xfrm>
        </p:grpSpPr>
        <p:sp>
          <p:nvSpPr>
            <p:cNvPr id="138" name="Rectangle 9">
              <a:extLst>
                <a:ext uri="{FF2B5EF4-FFF2-40B4-BE49-F238E27FC236}">
                  <a16:creationId xmlns:a16="http://schemas.microsoft.com/office/drawing/2014/main" id="{0683F685-4DD0-BC5F-A0BF-BEA799C07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118" y="5891330"/>
              <a:ext cx="2697481" cy="10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9pPr>
            </a:lstStyle>
            <a:p>
              <a:pPr algn="just" eaLnBrk="1" hangingPunct="1"/>
              <a:r>
                <a:rPr lang="es-ES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Entrega del Informe de Rendición de Cuentas al CPCCS (registro de formulario en sistema). </a:t>
              </a:r>
              <a:endPara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39" name="TextBox 183">
              <a:extLst>
                <a:ext uri="{FF2B5EF4-FFF2-40B4-BE49-F238E27FC236}">
                  <a16:creationId xmlns:a16="http://schemas.microsoft.com/office/drawing/2014/main" id="{BBEE07C8-55AC-C760-6262-B60798E9BDCE}"/>
                </a:ext>
              </a:extLst>
            </p:cNvPr>
            <p:cNvSpPr txBox="1"/>
            <p:nvPr/>
          </p:nvSpPr>
          <p:spPr>
            <a:xfrm>
              <a:off x="6095998" y="5339938"/>
              <a:ext cx="2701601" cy="749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Mayo</a:t>
              </a:r>
            </a:p>
          </p:txBody>
        </p:sp>
      </p:grpSp>
      <p:pic>
        <p:nvPicPr>
          <p:cNvPr id="141" name="Picture 6" descr="Automatización, Iconos De Equipo, Símbolo imagen png - imagen transparente  descarga gratuita">
            <a:extLst>
              <a:ext uri="{FF2B5EF4-FFF2-40B4-BE49-F238E27FC236}">
                <a16:creationId xmlns:a16="http://schemas.microsoft.com/office/drawing/2014/main" id="{B8AA5C00-4C50-15BC-D5EE-99C42F031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031" b="79913" l="15455" r="80455">
                        <a14:foregroundMark x1="39091" y1="29258" x2="39091" y2="29258"/>
                        <a14:foregroundMark x1="35000" y1="34934" x2="35000" y2="34934"/>
                        <a14:foregroundMark x1="26818" y1="33188" x2="26818" y2="33188"/>
                        <a14:foregroundMark x1="29545" y1="39301" x2="29545" y2="39301"/>
                        <a14:foregroundMark x1="42727" y1="24454" x2="42727" y2="24454"/>
                        <a14:foregroundMark x1="34091" y1="26638" x2="34091" y2="26638"/>
                        <a14:foregroundMark x1="39091" y1="37555" x2="39091" y2="37555"/>
                        <a14:foregroundMark x1="35455" y1="68996" x2="35455" y2="68996"/>
                        <a14:foregroundMark x1="45455" y1="71616" x2="45455" y2="71616"/>
                        <a14:foregroundMark x1="51818" y1="75546" x2="51818" y2="75546"/>
                        <a14:foregroundMark x1="63182" y1="67249" x2="63182" y2="67249"/>
                        <a14:foregroundMark x1="57727" y1="69869" x2="57727" y2="69869"/>
                        <a14:foregroundMark x1="50909" y1="67686" x2="50909" y2="67686"/>
                        <a14:foregroundMark x1="49545" y1="60699" x2="49545" y2="60699"/>
                        <a14:foregroundMark x1="64545" y1="58952" x2="64545" y2="58952"/>
                        <a14:foregroundMark x1="56818" y1="55022" x2="56818" y2="55022"/>
                        <a14:backgroundMark x1="35000" y1="51528" x2="35000" y2="51528"/>
                        <a14:backgroundMark x1="38182" y1="53712" x2="38182" y2="53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0411" r="11424" b="16066"/>
          <a:stretch/>
        </p:blipFill>
        <p:spPr bwMode="auto">
          <a:xfrm>
            <a:off x="704323" y="-227377"/>
            <a:ext cx="903984" cy="9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81">
            <a:extLst>
              <a:ext uri="{FF2B5EF4-FFF2-40B4-BE49-F238E27FC236}">
                <a16:creationId xmlns:a16="http://schemas.microsoft.com/office/drawing/2014/main" id="{1A372F28-87E8-7647-282F-E14468402BCF}"/>
              </a:ext>
            </a:extLst>
          </p:cNvPr>
          <p:cNvGrpSpPr/>
          <p:nvPr/>
        </p:nvGrpSpPr>
        <p:grpSpPr>
          <a:xfrm>
            <a:off x="5324153" y="3644756"/>
            <a:ext cx="5877247" cy="1120330"/>
            <a:chOff x="6095999" y="5124736"/>
            <a:chExt cx="2703061" cy="2285053"/>
          </a:xfrm>
        </p:grpSpPr>
        <p:sp>
          <p:nvSpPr>
            <p:cNvPr id="143" name="Rectangle 9">
              <a:extLst>
                <a:ext uri="{FF2B5EF4-FFF2-40B4-BE49-F238E27FC236}">
                  <a16:creationId xmlns:a16="http://schemas.microsoft.com/office/drawing/2014/main" id="{939444AA-C725-C26C-E618-94970B308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1578" y="5965967"/>
              <a:ext cx="2697482" cy="144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" panose="020F0502020204030203" pitchFamily="34" charset="0"/>
                </a:defRPr>
              </a:lvl9pPr>
            </a:lstStyle>
            <a:p>
              <a:pPr algn="just" eaLnBrk="1" hangingPunct="1"/>
              <a:r>
                <a:rPr lang="es-ES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Deliberación Pública del Informe de rendición de cuentas presentado por la autoridad a ciudadanía.</a:t>
              </a:r>
            </a:p>
          </p:txBody>
        </p:sp>
        <p:sp>
          <p:nvSpPr>
            <p:cNvPr id="144" name="TextBox 183">
              <a:extLst>
                <a:ext uri="{FF2B5EF4-FFF2-40B4-BE49-F238E27FC236}">
                  <a16:creationId xmlns:a16="http://schemas.microsoft.com/office/drawing/2014/main" id="{53B69EFC-9CD3-8399-A49C-03FE577D25DC}"/>
                </a:ext>
              </a:extLst>
            </p:cNvPr>
            <p:cNvSpPr txBox="1"/>
            <p:nvPr/>
          </p:nvSpPr>
          <p:spPr>
            <a:xfrm>
              <a:off x="6095999" y="5124736"/>
              <a:ext cx="2566140" cy="106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Abril</a:t>
              </a:r>
            </a:p>
          </p:txBody>
        </p:sp>
      </p:grpSp>
      <p:sp>
        <p:nvSpPr>
          <p:cNvPr id="3" name="Google Shape;119;p4">
            <a:extLst>
              <a:ext uri="{FF2B5EF4-FFF2-40B4-BE49-F238E27FC236}">
                <a16:creationId xmlns:a16="http://schemas.microsoft.com/office/drawing/2014/main" id="{4800EF5E-F6E3-5F60-F59B-470657E8E6E2}"/>
              </a:ext>
            </a:extLst>
          </p:cNvPr>
          <p:cNvSpPr txBox="1"/>
          <p:nvPr/>
        </p:nvSpPr>
        <p:spPr>
          <a:xfrm>
            <a:off x="1620027" y="401131"/>
            <a:ext cx="7852216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500" dirty="0">
                <a:solidFill>
                  <a:srgbClr val="4C3DA8"/>
                </a:solidFill>
              </a:rPr>
              <a:t>Cronograma:</a:t>
            </a:r>
            <a:endParaRPr sz="2500" u="none" strike="noStrike" cap="none" dirty="0">
              <a:solidFill>
                <a:srgbClr val="4C3DA8"/>
              </a:solidFill>
              <a:ea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C12A6E-D205-68A5-A90A-5B6514BA3C32}"/>
              </a:ext>
            </a:extLst>
          </p:cNvPr>
          <p:cNvSpPr txBox="1"/>
          <p:nvPr/>
        </p:nvSpPr>
        <p:spPr>
          <a:xfrm>
            <a:off x="668213" y="6035570"/>
            <a:ext cx="5943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Fuente: Resolución No. CPCCS-PLE-SG-004-O-2026-0030. Art.12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56398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06CA07D6-2027-0AC1-2E77-7C818DB3A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4C7488-2611-7C8C-F15B-2A65F6F0C6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8136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4B9C60-622D-947E-9B4A-D893779D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" y="-281360"/>
            <a:ext cx="12189993" cy="713936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059A765-A990-F134-2F09-CB930A405B72}"/>
              </a:ext>
            </a:extLst>
          </p:cNvPr>
          <p:cNvSpPr/>
          <p:nvPr/>
        </p:nvSpPr>
        <p:spPr>
          <a:xfrm>
            <a:off x="633047" y="5056435"/>
            <a:ext cx="3294999" cy="730016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AFA870-C682-8D6D-A724-46D6639FBF25}"/>
              </a:ext>
            </a:extLst>
          </p:cNvPr>
          <p:cNvSpPr/>
          <p:nvPr/>
        </p:nvSpPr>
        <p:spPr>
          <a:xfrm>
            <a:off x="630133" y="4265861"/>
            <a:ext cx="3283784" cy="695115"/>
          </a:xfrm>
          <a:prstGeom prst="rect">
            <a:avLst/>
          </a:prstGeom>
          <a:solidFill>
            <a:srgbClr val="8C8C8C"/>
          </a:solidFill>
          <a:ln>
            <a:noFill/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E2D8CCE-FB85-3AC4-9353-8EF9205E5F7A}"/>
              </a:ext>
            </a:extLst>
          </p:cNvPr>
          <p:cNvSpPr/>
          <p:nvPr/>
        </p:nvSpPr>
        <p:spPr>
          <a:xfrm>
            <a:off x="8466294" y="5149907"/>
            <a:ext cx="3294999" cy="69511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3">
            <a:extLst>
              <a:ext uri="{FF2B5EF4-FFF2-40B4-BE49-F238E27FC236}">
                <a16:creationId xmlns:a16="http://schemas.microsoft.com/office/drawing/2014/main" id="{0047A590-50AE-CD16-72D3-CB034036F1AD}"/>
              </a:ext>
            </a:extLst>
          </p:cNvPr>
          <p:cNvSpPr/>
          <p:nvPr/>
        </p:nvSpPr>
        <p:spPr>
          <a:xfrm rot="16200000">
            <a:off x="1843857" y="2211286"/>
            <a:ext cx="873379" cy="3294998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60723 w 1424150"/>
              <a:gd name="connsiteY0" fmla="*/ 444268 h 2139790"/>
              <a:gd name="connsiteX1" fmla="*/ 722661 w 1424150"/>
              <a:gd name="connsiteY1" fmla="*/ 566957 h 2139790"/>
              <a:gd name="connsiteX2" fmla="*/ 1405548 w 1424150"/>
              <a:gd name="connsiteY2" fmla="*/ 0 h 2139790"/>
              <a:gd name="connsiteX3" fmla="*/ 1424150 w 1424150"/>
              <a:gd name="connsiteY3" fmla="*/ 2139790 h 2139790"/>
              <a:gd name="connsiteX4" fmla="*/ 730931 w 1424150"/>
              <a:gd name="connsiteY4" fmla="*/ 1028719 h 2139790"/>
              <a:gd name="connsiteX5" fmla="*/ 29646 w 1424150"/>
              <a:gd name="connsiteY5" fmla="*/ 1183229 h 2139790"/>
              <a:gd name="connsiteX6" fmla="*/ 155111 w 1424150"/>
              <a:gd name="connsiteY6" fmla="*/ 826514 h 2139790"/>
              <a:gd name="connsiteX7" fmla="*/ 60723 w 1424150"/>
              <a:gd name="connsiteY7" fmla="*/ 444268 h 2139790"/>
              <a:gd name="connsiteX0" fmla="*/ 60723 w 1429645"/>
              <a:gd name="connsiteY0" fmla="*/ 882908 h 2578430"/>
              <a:gd name="connsiteX1" fmla="*/ 722661 w 1429645"/>
              <a:gd name="connsiteY1" fmla="*/ 1005597 h 2578430"/>
              <a:gd name="connsiteX2" fmla="*/ 1429644 w 1429645"/>
              <a:gd name="connsiteY2" fmla="*/ 0 h 2578430"/>
              <a:gd name="connsiteX3" fmla="*/ 1424150 w 1429645"/>
              <a:gd name="connsiteY3" fmla="*/ 2578430 h 2578430"/>
              <a:gd name="connsiteX4" fmla="*/ 730931 w 1429645"/>
              <a:gd name="connsiteY4" fmla="*/ 1467359 h 2578430"/>
              <a:gd name="connsiteX5" fmla="*/ 29646 w 1429645"/>
              <a:gd name="connsiteY5" fmla="*/ 1621869 h 2578430"/>
              <a:gd name="connsiteX6" fmla="*/ 155111 w 1429645"/>
              <a:gd name="connsiteY6" fmla="*/ 1265154 h 2578430"/>
              <a:gd name="connsiteX7" fmla="*/ 60723 w 1429645"/>
              <a:gd name="connsiteY7" fmla="*/ 882908 h 2578430"/>
              <a:gd name="connsiteX0" fmla="*/ 266515 w 1635436"/>
              <a:gd name="connsiteY0" fmla="*/ 882908 h 2753854"/>
              <a:gd name="connsiteX1" fmla="*/ 928453 w 1635436"/>
              <a:gd name="connsiteY1" fmla="*/ 1005597 h 2753854"/>
              <a:gd name="connsiteX2" fmla="*/ 1635436 w 1635436"/>
              <a:gd name="connsiteY2" fmla="*/ 0 h 2753854"/>
              <a:gd name="connsiteX3" fmla="*/ 1629942 w 1635436"/>
              <a:gd name="connsiteY3" fmla="*/ 2578430 h 2753854"/>
              <a:gd name="connsiteX4" fmla="*/ 936723 w 1635436"/>
              <a:gd name="connsiteY4" fmla="*/ 1467359 h 2753854"/>
              <a:gd name="connsiteX5" fmla="*/ 18580 w 1635436"/>
              <a:gd name="connsiteY5" fmla="*/ 2753854 h 2753854"/>
              <a:gd name="connsiteX6" fmla="*/ 360903 w 1635436"/>
              <a:gd name="connsiteY6" fmla="*/ 1265154 h 2753854"/>
              <a:gd name="connsiteX7" fmla="*/ 266515 w 1635436"/>
              <a:gd name="connsiteY7" fmla="*/ 882908 h 2753854"/>
              <a:gd name="connsiteX0" fmla="*/ 121102 w 1634598"/>
              <a:gd name="connsiteY0" fmla="*/ 0 h 2762380"/>
              <a:gd name="connsiteX1" fmla="*/ 927615 w 1634598"/>
              <a:gd name="connsiteY1" fmla="*/ 1014123 h 2762380"/>
              <a:gd name="connsiteX2" fmla="*/ 1634598 w 1634598"/>
              <a:gd name="connsiteY2" fmla="*/ 8526 h 2762380"/>
              <a:gd name="connsiteX3" fmla="*/ 1629104 w 1634598"/>
              <a:gd name="connsiteY3" fmla="*/ 2586956 h 2762380"/>
              <a:gd name="connsiteX4" fmla="*/ 935885 w 1634598"/>
              <a:gd name="connsiteY4" fmla="*/ 1475885 h 2762380"/>
              <a:gd name="connsiteX5" fmla="*/ 17742 w 1634598"/>
              <a:gd name="connsiteY5" fmla="*/ 2762380 h 2762380"/>
              <a:gd name="connsiteX6" fmla="*/ 360065 w 1634598"/>
              <a:gd name="connsiteY6" fmla="*/ 1273680 h 2762380"/>
              <a:gd name="connsiteX7" fmla="*/ 121102 w 1634598"/>
              <a:gd name="connsiteY7" fmla="*/ 0 h 2762380"/>
              <a:gd name="connsiteX0" fmla="*/ 129820 w 1643316"/>
              <a:gd name="connsiteY0" fmla="*/ 0 h 2762380"/>
              <a:gd name="connsiteX1" fmla="*/ 936333 w 1643316"/>
              <a:gd name="connsiteY1" fmla="*/ 1014123 h 2762380"/>
              <a:gd name="connsiteX2" fmla="*/ 1643316 w 1643316"/>
              <a:gd name="connsiteY2" fmla="*/ 8526 h 2762380"/>
              <a:gd name="connsiteX3" fmla="*/ 1637822 w 1643316"/>
              <a:gd name="connsiteY3" fmla="*/ 2586956 h 2762380"/>
              <a:gd name="connsiteX4" fmla="*/ 944603 w 1643316"/>
              <a:gd name="connsiteY4" fmla="*/ 1475885 h 2762380"/>
              <a:gd name="connsiteX5" fmla="*/ 26460 w 1643316"/>
              <a:gd name="connsiteY5" fmla="*/ 2762380 h 2762380"/>
              <a:gd name="connsiteX6" fmla="*/ 200112 w 1643316"/>
              <a:gd name="connsiteY6" fmla="*/ 1287830 h 2762380"/>
              <a:gd name="connsiteX7" fmla="*/ 129820 w 1643316"/>
              <a:gd name="connsiteY7" fmla="*/ 0 h 2762380"/>
              <a:gd name="connsiteX0" fmla="*/ 154208 w 1643607"/>
              <a:gd name="connsiteY0" fmla="*/ 0 h 2875579"/>
              <a:gd name="connsiteX1" fmla="*/ 936624 w 1643607"/>
              <a:gd name="connsiteY1" fmla="*/ 1127322 h 2875579"/>
              <a:gd name="connsiteX2" fmla="*/ 1643607 w 1643607"/>
              <a:gd name="connsiteY2" fmla="*/ 121725 h 2875579"/>
              <a:gd name="connsiteX3" fmla="*/ 1638113 w 1643607"/>
              <a:gd name="connsiteY3" fmla="*/ 2700155 h 2875579"/>
              <a:gd name="connsiteX4" fmla="*/ 944894 w 1643607"/>
              <a:gd name="connsiteY4" fmla="*/ 1589084 h 2875579"/>
              <a:gd name="connsiteX5" fmla="*/ 26751 w 1643607"/>
              <a:gd name="connsiteY5" fmla="*/ 2875579 h 2875579"/>
              <a:gd name="connsiteX6" fmla="*/ 200403 w 1643607"/>
              <a:gd name="connsiteY6" fmla="*/ 1401029 h 2875579"/>
              <a:gd name="connsiteX7" fmla="*/ 154208 w 1643607"/>
              <a:gd name="connsiteY7" fmla="*/ 0 h 2875579"/>
              <a:gd name="connsiteX0" fmla="*/ 131814 w 1621213"/>
              <a:gd name="connsiteY0" fmla="*/ 0 h 2974628"/>
              <a:gd name="connsiteX1" fmla="*/ 914230 w 1621213"/>
              <a:gd name="connsiteY1" fmla="*/ 1127322 h 2974628"/>
              <a:gd name="connsiteX2" fmla="*/ 1621213 w 1621213"/>
              <a:gd name="connsiteY2" fmla="*/ 121725 h 2974628"/>
              <a:gd name="connsiteX3" fmla="*/ 1615719 w 1621213"/>
              <a:gd name="connsiteY3" fmla="*/ 2700155 h 2974628"/>
              <a:gd name="connsiteX4" fmla="*/ 922500 w 1621213"/>
              <a:gd name="connsiteY4" fmla="*/ 1589084 h 2974628"/>
              <a:gd name="connsiteX5" fmla="*/ 28452 w 1621213"/>
              <a:gd name="connsiteY5" fmla="*/ 2974628 h 2974628"/>
              <a:gd name="connsiteX6" fmla="*/ 178009 w 1621213"/>
              <a:gd name="connsiteY6" fmla="*/ 1401029 h 2974628"/>
              <a:gd name="connsiteX7" fmla="*/ 131814 w 1621213"/>
              <a:gd name="connsiteY7" fmla="*/ 0 h 2974628"/>
              <a:gd name="connsiteX0" fmla="*/ 39609 w 1529008"/>
              <a:gd name="connsiteY0" fmla="*/ 0 h 2974628"/>
              <a:gd name="connsiteX1" fmla="*/ 822025 w 1529008"/>
              <a:gd name="connsiteY1" fmla="*/ 1127322 h 2974628"/>
              <a:gd name="connsiteX2" fmla="*/ 1529008 w 1529008"/>
              <a:gd name="connsiteY2" fmla="*/ 121725 h 2974628"/>
              <a:gd name="connsiteX3" fmla="*/ 1523514 w 1529008"/>
              <a:gd name="connsiteY3" fmla="*/ 2700155 h 2974628"/>
              <a:gd name="connsiteX4" fmla="*/ 830295 w 1529008"/>
              <a:gd name="connsiteY4" fmla="*/ 1589084 h 2974628"/>
              <a:gd name="connsiteX5" fmla="*/ 80822 w 1529008"/>
              <a:gd name="connsiteY5" fmla="*/ 2974628 h 2974628"/>
              <a:gd name="connsiteX6" fmla="*/ 85804 w 1529008"/>
              <a:gd name="connsiteY6" fmla="*/ 1401029 h 2974628"/>
              <a:gd name="connsiteX7" fmla="*/ 39609 w 1529008"/>
              <a:gd name="connsiteY7" fmla="*/ 0 h 2974628"/>
              <a:gd name="connsiteX0" fmla="*/ 54761 w 1495969"/>
              <a:gd name="connsiteY0" fmla="*/ 0 h 3031225"/>
              <a:gd name="connsiteX1" fmla="*/ 788986 w 1495969"/>
              <a:gd name="connsiteY1" fmla="*/ 1183919 h 3031225"/>
              <a:gd name="connsiteX2" fmla="*/ 1495969 w 1495969"/>
              <a:gd name="connsiteY2" fmla="*/ 178322 h 3031225"/>
              <a:gd name="connsiteX3" fmla="*/ 1490475 w 1495969"/>
              <a:gd name="connsiteY3" fmla="*/ 2756752 h 3031225"/>
              <a:gd name="connsiteX4" fmla="*/ 797256 w 1495969"/>
              <a:gd name="connsiteY4" fmla="*/ 1645681 h 3031225"/>
              <a:gd name="connsiteX5" fmla="*/ 47783 w 1495969"/>
              <a:gd name="connsiteY5" fmla="*/ 3031225 h 3031225"/>
              <a:gd name="connsiteX6" fmla="*/ 52765 w 1495969"/>
              <a:gd name="connsiteY6" fmla="*/ 1457626 h 3031225"/>
              <a:gd name="connsiteX7" fmla="*/ 54761 w 1495969"/>
              <a:gd name="connsiteY7" fmla="*/ 0 h 303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5969" h="3031225">
                <a:moveTo>
                  <a:pt x="54761" y="0"/>
                </a:moveTo>
                <a:lnTo>
                  <a:pt x="788986" y="1183919"/>
                </a:lnTo>
                <a:cubicBezTo>
                  <a:pt x="1006751" y="1124610"/>
                  <a:pt x="1278204" y="237631"/>
                  <a:pt x="1495969" y="178322"/>
                </a:cubicBezTo>
                <a:cubicBezTo>
                  <a:pt x="1495969" y="456154"/>
                  <a:pt x="1482524" y="2303991"/>
                  <a:pt x="1490475" y="2756752"/>
                </a:cubicBezTo>
                <a:lnTo>
                  <a:pt x="797256" y="1645681"/>
                </a:lnTo>
                <a:lnTo>
                  <a:pt x="47783" y="3031225"/>
                </a:lnTo>
                <a:cubicBezTo>
                  <a:pt x="-61999" y="2976885"/>
                  <a:pt x="51602" y="1962830"/>
                  <a:pt x="52765" y="1457626"/>
                </a:cubicBezTo>
                <a:cubicBezTo>
                  <a:pt x="53928" y="952422"/>
                  <a:pt x="-53643" y="22620"/>
                  <a:pt x="54761" y="0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D5FD1B-CE8A-AF07-BB57-A5A35BB8763E}"/>
              </a:ext>
            </a:extLst>
          </p:cNvPr>
          <p:cNvSpPr txBox="1"/>
          <p:nvPr/>
        </p:nvSpPr>
        <p:spPr>
          <a:xfrm>
            <a:off x="703387" y="4479565"/>
            <a:ext cx="322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800" dirty="0">
                <a:solidFill>
                  <a:schemeClr val="bg1"/>
                </a:solidFill>
              </a:rPr>
              <a:t>Unidades de Apoyo</a:t>
            </a:r>
            <a:endParaRPr lang="es-EC" sz="1800" dirty="0">
              <a:solidFill>
                <a:schemeClr val="bg1"/>
              </a:solidFill>
            </a:endParaRPr>
          </a:p>
        </p:txBody>
      </p:sp>
      <p:sp>
        <p:nvSpPr>
          <p:cNvPr id="10" name="Rectángulo 3">
            <a:extLst>
              <a:ext uri="{FF2B5EF4-FFF2-40B4-BE49-F238E27FC236}">
                <a16:creationId xmlns:a16="http://schemas.microsoft.com/office/drawing/2014/main" id="{D2FD4B49-03A2-3FAD-9094-7A690BA999F2}"/>
              </a:ext>
            </a:extLst>
          </p:cNvPr>
          <p:cNvSpPr/>
          <p:nvPr/>
        </p:nvSpPr>
        <p:spPr>
          <a:xfrm rot="16200000">
            <a:off x="9570070" y="2268128"/>
            <a:ext cx="1078943" cy="3280869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60723 w 1424150"/>
              <a:gd name="connsiteY0" fmla="*/ 444268 h 2139790"/>
              <a:gd name="connsiteX1" fmla="*/ 722661 w 1424150"/>
              <a:gd name="connsiteY1" fmla="*/ 566957 h 2139790"/>
              <a:gd name="connsiteX2" fmla="*/ 1405548 w 1424150"/>
              <a:gd name="connsiteY2" fmla="*/ 0 h 2139790"/>
              <a:gd name="connsiteX3" fmla="*/ 1424150 w 1424150"/>
              <a:gd name="connsiteY3" fmla="*/ 2139790 h 2139790"/>
              <a:gd name="connsiteX4" fmla="*/ 730931 w 1424150"/>
              <a:gd name="connsiteY4" fmla="*/ 1028719 h 2139790"/>
              <a:gd name="connsiteX5" fmla="*/ 29646 w 1424150"/>
              <a:gd name="connsiteY5" fmla="*/ 1183229 h 2139790"/>
              <a:gd name="connsiteX6" fmla="*/ 155111 w 1424150"/>
              <a:gd name="connsiteY6" fmla="*/ 826514 h 2139790"/>
              <a:gd name="connsiteX7" fmla="*/ 60723 w 1424150"/>
              <a:gd name="connsiteY7" fmla="*/ 444268 h 2139790"/>
              <a:gd name="connsiteX0" fmla="*/ 60723 w 1429645"/>
              <a:gd name="connsiteY0" fmla="*/ 882908 h 2578430"/>
              <a:gd name="connsiteX1" fmla="*/ 722661 w 1429645"/>
              <a:gd name="connsiteY1" fmla="*/ 1005597 h 2578430"/>
              <a:gd name="connsiteX2" fmla="*/ 1429644 w 1429645"/>
              <a:gd name="connsiteY2" fmla="*/ 0 h 2578430"/>
              <a:gd name="connsiteX3" fmla="*/ 1424150 w 1429645"/>
              <a:gd name="connsiteY3" fmla="*/ 2578430 h 2578430"/>
              <a:gd name="connsiteX4" fmla="*/ 730931 w 1429645"/>
              <a:gd name="connsiteY4" fmla="*/ 1467359 h 2578430"/>
              <a:gd name="connsiteX5" fmla="*/ 29646 w 1429645"/>
              <a:gd name="connsiteY5" fmla="*/ 1621869 h 2578430"/>
              <a:gd name="connsiteX6" fmla="*/ 155111 w 1429645"/>
              <a:gd name="connsiteY6" fmla="*/ 1265154 h 2578430"/>
              <a:gd name="connsiteX7" fmla="*/ 60723 w 1429645"/>
              <a:gd name="connsiteY7" fmla="*/ 882908 h 2578430"/>
              <a:gd name="connsiteX0" fmla="*/ 266515 w 1635436"/>
              <a:gd name="connsiteY0" fmla="*/ 882908 h 2753854"/>
              <a:gd name="connsiteX1" fmla="*/ 928453 w 1635436"/>
              <a:gd name="connsiteY1" fmla="*/ 1005597 h 2753854"/>
              <a:gd name="connsiteX2" fmla="*/ 1635436 w 1635436"/>
              <a:gd name="connsiteY2" fmla="*/ 0 h 2753854"/>
              <a:gd name="connsiteX3" fmla="*/ 1629942 w 1635436"/>
              <a:gd name="connsiteY3" fmla="*/ 2578430 h 2753854"/>
              <a:gd name="connsiteX4" fmla="*/ 936723 w 1635436"/>
              <a:gd name="connsiteY4" fmla="*/ 1467359 h 2753854"/>
              <a:gd name="connsiteX5" fmla="*/ 18580 w 1635436"/>
              <a:gd name="connsiteY5" fmla="*/ 2753854 h 2753854"/>
              <a:gd name="connsiteX6" fmla="*/ 360903 w 1635436"/>
              <a:gd name="connsiteY6" fmla="*/ 1265154 h 2753854"/>
              <a:gd name="connsiteX7" fmla="*/ 266515 w 1635436"/>
              <a:gd name="connsiteY7" fmla="*/ 882908 h 2753854"/>
              <a:gd name="connsiteX0" fmla="*/ 121102 w 1634598"/>
              <a:gd name="connsiteY0" fmla="*/ 0 h 2762380"/>
              <a:gd name="connsiteX1" fmla="*/ 927615 w 1634598"/>
              <a:gd name="connsiteY1" fmla="*/ 1014123 h 2762380"/>
              <a:gd name="connsiteX2" fmla="*/ 1634598 w 1634598"/>
              <a:gd name="connsiteY2" fmla="*/ 8526 h 2762380"/>
              <a:gd name="connsiteX3" fmla="*/ 1629104 w 1634598"/>
              <a:gd name="connsiteY3" fmla="*/ 2586956 h 2762380"/>
              <a:gd name="connsiteX4" fmla="*/ 935885 w 1634598"/>
              <a:gd name="connsiteY4" fmla="*/ 1475885 h 2762380"/>
              <a:gd name="connsiteX5" fmla="*/ 17742 w 1634598"/>
              <a:gd name="connsiteY5" fmla="*/ 2762380 h 2762380"/>
              <a:gd name="connsiteX6" fmla="*/ 360065 w 1634598"/>
              <a:gd name="connsiteY6" fmla="*/ 1273680 h 2762380"/>
              <a:gd name="connsiteX7" fmla="*/ 121102 w 1634598"/>
              <a:gd name="connsiteY7" fmla="*/ 0 h 2762380"/>
              <a:gd name="connsiteX0" fmla="*/ 129820 w 1643316"/>
              <a:gd name="connsiteY0" fmla="*/ 0 h 2762380"/>
              <a:gd name="connsiteX1" fmla="*/ 936333 w 1643316"/>
              <a:gd name="connsiteY1" fmla="*/ 1014123 h 2762380"/>
              <a:gd name="connsiteX2" fmla="*/ 1643316 w 1643316"/>
              <a:gd name="connsiteY2" fmla="*/ 8526 h 2762380"/>
              <a:gd name="connsiteX3" fmla="*/ 1637822 w 1643316"/>
              <a:gd name="connsiteY3" fmla="*/ 2586956 h 2762380"/>
              <a:gd name="connsiteX4" fmla="*/ 944603 w 1643316"/>
              <a:gd name="connsiteY4" fmla="*/ 1475885 h 2762380"/>
              <a:gd name="connsiteX5" fmla="*/ 26460 w 1643316"/>
              <a:gd name="connsiteY5" fmla="*/ 2762380 h 2762380"/>
              <a:gd name="connsiteX6" fmla="*/ 200112 w 1643316"/>
              <a:gd name="connsiteY6" fmla="*/ 1287830 h 2762380"/>
              <a:gd name="connsiteX7" fmla="*/ 129820 w 1643316"/>
              <a:gd name="connsiteY7" fmla="*/ 0 h 2762380"/>
              <a:gd name="connsiteX0" fmla="*/ 154208 w 1643607"/>
              <a:gd name="connsiteY0" fmla="*/ 0 h 2875579"/>
              <a:gd name="connsiteX1" fmla="*/ 936624 w 1643607"/>
              <a:gd name="connsiteY1" fmla="*/ 1127322 h 2875579"/>
              <a:gd name="connsiteX2" fmla="*/ 1643607 w 1643607"/>
              <a:gd name="connsiteY2" fmla="*/ 121725 h 2875579"/>
              <a:gd name="connsiteX3" fmla="*/ 1638113 w 1643607"/>
              <a:gd name="connsiteY3" fmla="*/ 2700155 h 2875579"/>
              <a:gd name="connsiteX4" fmla="*/ 944894 w 1643607"/>
              <a:gd name="connsiteY4" fmla="*/ 1589084 h 2875579"/>
              <a:gd name="connsiteX5" fmla="*/ 26751 w 1643607"/>
              <a:gd name="connsiteY5" fmla="*/ 2875579 h 2875579"/>
              <a:gd name="connsiteX6" fmla="*/ 200403 w 1643607"/>
              <a:gd name="connsiteY6" fmla="*/ 1401029 h 2875579"/>
              <a:gd name="connsiteX7" fmla="*/ 154208 w 1643607"/>
              <a:gd name="connsiteY7" fmla="*/ 0 h 2875579"/>
              <a:gd name="connsiteX0" fmla="*/ 131814 w 1621213"/>
              <a:gd name="connsiteY0" fmla="*/ 0 h 2974628"/>
              <a:gd name="connsiteX1" fmla="*/ 914230 w 1621213"/>
              <a:gd name="connsiteY1" fmla="*/ 1127322 h 2974628"/>
              <a:gd name="connsiteX2" fmla="*/ 1621213 w 1621213"/>
              <a:gd name="connsiteY2" fmla="*/ 121725 h 2974628"/>
              <a:gd name="connsiteX3" fmla="*/ 1615719 w 1621213"/>
              <a:gd name="connsiteY3" fmla="*/ 2700155 h 2974628"/>
              <a:gd name="connsiteX4" fmla="*/ 922500 w 1621213"/>
              <a:gd name="connsiteY4" fmla="*/ 1589084 h 2974628"/>
              <a:gd name="connsiteX5" fmla="*/ 28452 w 1621213"/>
              <a:gd name="connsiteY5" fmla="*/ 2974628 h 2974628"/>
              <a:gd name="connsiteX6" fmla="*/ 178009 w 1621213"/>
              <a:gd name="connsiteY6" fmla="*/ 1401029 h 2974628"/>
              <a:gd name="connsiteX7" fmla="*/ 131814 w 1621213"/>
              <a:gd name="connsiteY7" fmla="*/ 0 h 2974628"/>
              <a:gd name="connsiteX0" fmla="*/ 39609 w 1529008"/>
              <a:gd name="connsiteY0" fmla="*/ 0 h 2974628"/>
              <a:gd name="connsiteX1" fmla="*/ 822025 w 1529008"/>
              <a:gd name="connsiteY1" fmla="*/ 1127322 h 2974628"/>
              <a:gd name="connsiteX2" fmla="*/ 1529008 w 1529008"/>
              <a:gd name="connsiteY2" fmla="*/ 121725 h 2974628"/>
              <a:gd name="connsiteX3" fmla="*/ 1523514 w 1529008"/>
              <a:gd name="connsiteY3" fmla="*/ 2700155 h 2974628"/>
              <a:gd name="connsiteX4" fmla="*/ 830295 w 1529008"/>
              <a:gd name="connsiteY4" fmla="*/ 1589084 h 2974628"/>
              <a:gd name="connsiteX5" fmla="*/ 80822 w 1529008"/>
              <a:gd name="connsiteY5" fmla="*/ 2974628 h 2974628"/>
              <a:gd name="connsiteX6" fmla="*/ 85804 w 1529008"/>
              <a:gd name="connsiteY6" fmla="*/ 1401029 h 2974628"/>
              <a:gd name="connsiteX7" fmla="*/ 39609 w 1529008"/>
              <a:gd name="connsiteY7" fmla="*/ 0 h 2974628"/>
              <a:gd name="connsiteX0" fmla="*/ 54761 w 1495969"/>
              <a:gd name="connsiteY0" fmla="*/ 0 h 3031225"/>
              <a:gd name="connsiteX1" fmla="*/ 788986 w 1495969"/>
              <a:gd name="connsiteY1" fmla="*/ 1183919 h 3031225"/>
              <a:gd name="connsiteX2" fmla="*/ 1495969 w 1495969"/>
              <a:gd name="connsiteY2" fmla="*/ 178322 h 3031225"/>
              <a:gd name="connsiteX3" fmla="*/ 1490475 w 1495969"/>
              <a:gd name="connsiteY3" fmla="*/ 2756752 h 3031225"/>
              <a:gd name="connsiteX4" fmla="*/ 797256 w 1495969"/>
              <a:gd name="connsiteY4" fmla="*/ 1645681 h 3031225"/>
              <a:gd name="connsiteX5" fmla="*/ 47783 w 1495969"/>
              <a:gd name="connsiteY5" fmla="*/ 3031225 h 3031225"/>
              <a:gd name="connsiteX6" fmla="*/ 52765 w 1495969"/>
              <a:gd name="connsiteY6" fmla="*/ 1457626 h 3031225"/>
              <a:gd name="connsiteX7" fmla="*/ 54761 w 1495969"/>
              <a:gd name="connsiteY7" fmla="*/ 0 h 303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5969" h="3031225">
                <a:moveTo>
                  <a:pt x="54761" y="0"/>
                </a:moveTo>
                <a:lnTo>
                  <a:pt x="788986" y="1183919"/>
                </a:lnTo>
                <a:cubicBezTo>
                  <a:pt x="1006751" y="1124610"/>
                  <a:pt x="1278204" y="237631"/>
                  <a:pt x="1495969" y="178322"/>
                </a:cubicBezTo>
                <a:cubicBezTo>
                  <a:pt x="1495969" y="456154"/>
                  <a:pt x="1482524" y="2303991"/>
                  <a:pt x="1490475" y="2756752"/>
                </a:cubicBezTo>
                <a:lnTo>
                  <a:pt x="797256" y="1645681"/>
                </a:lnTo>
                <a:lnTo>
                  <a:pt x="47783" y="3031225"/>
                </a:lnTo>
                <a:cubicBezTo>
                  <a:pt x="-61999" y="2976885"/>
                  <a:pt x="51602" y="1962830"/>
                  <a:pt x="52765" y="1457626"/>
                </a:cubicBezTo>
                <a:cubicBezTo>
                  <a:pt x="53928" y="952422"/>
                  <a:pt x="-53643" y="22620"/>
                  <a:pt x="54761" y="0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83F008E-588A-903A-B02D-ABD75D5FAF62}"/>
              </a:ext>
            </a:extLst>
          </p:cNvPr>
          <p:cNvSpPr/>
          <p:nvPr/>
        </p:nvSpPr>
        <p:spPr>
          <a:xfrm>
            <a:off x="8466294" y="4406870"/>
            <a:ext cx="3294999" cy="69511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EF0F63E5-8D40-E7FF-0E83-C7AD0A7C6914}"/>
              </a:ext>
            </a:extLst>
          </p:cNvPr>
          <p:cNvSpPr/>
          <p:nvPr/>
        </p:nvSpPr>
        <p:spPr>
          <a:xfrm>
            <a:off x="7203035" y="1334437"/>
            <a:ext cx="1336411" cy="1860807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548" h="1715297">
                <a:moveTo>
                  <a:pt x="60723" y="444268"/>
                </a:moveTo>
                <a:lnTo>
                  <a:pt x="722661" y="566957"/>
                </a:lnTo>
                <a:cubicBezTo>
                  <a:pt x="940426" y="507648"/>
                  <a:pt x="1187783" y="59309"/>
                  <a:pt x="1405548" y="0"/>
                </a:cubicBezTo>
                <a:cubicBezTo>
                  <a:pt x="1405548" y="277832"/>
                  <a:pt x="1368005" y="1262536"/>
                  <a:pt x="1375956" y="1715297"/>
                </a:cubicBezTo>
                <a:lnTo>
                  <a:pt x="730931" y="1028719"/>
                </a:lnTo>
                <a:lnTo>
                  <a:pt x="29646" y="1183229"/>
                </a:lnTo>
                <a:cubicBezTo>
                  <a:pt x="-80136" y="1128889"/>
                  <a:pt x="149932" y="949674"/>
                  <a:pt x="155111" y="826514"/>
                </a:cubicBezTo>
                <a:cubicBezTo>
                  <a:pt x="160291" y="703354"/>
                  <a:pt x="-47681" y="466888"/>
                  <a:pt x="60723" y="444268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6162D043-38DE-4529-D78F-7A360F2F3695}"/>
              </a:ext>
            </a:extLst>
          </p:cNvPr>
          <p:cNvSpPr/>
          <p:nvPr/>
        </p:nvSpPr>
        <p:spPr>
          <a:xfrm flipH="1">
            <a:off x="3699822" y="1314319"/>
            <a:ext cx="1336411" cy="1860807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548" h="1715297">
                <a:moveTo>
                  <a:pt x="60723" y="444268"/>
                </a:moveTo>
                <a:lnTo>
                  <a:pt x="722661" y="566957"/>
                </a:lnTo>
                <a:cubicBezTo>
                  <a:pt x="940426" y="507648"/>
                  <a:pt x="1187783" y="59309"/>
                  <a:pt x="1405548" y="0"/>
                </a:cubicBezTo>
                <a:cubicBezTo>
                  <a:pt x="1405548" y="277832"/>
                  <a:pt x="1368005" y="1262536"/>
                  <a:pt x="1375956" y="1715297"/>
                </a:cubicBezTo>
                <a:lnTo>
                  <a:pt x="730931" y="1028719"/>
                </a:lnTo>
                <a:lnTo>
                  <a:pt x="29646" y="1183229"/>
                </a:lnTo>
                <a:cubicBezTo>
                  <a:pt x="-80136" y="1128889"/>
                  <a:pt x="149932" y="949674"/>
                  <a:pt x="155111" y="826514"/>
                </a:cubicBezTo>
                <a:cubicBezTo>
                  <a:pt x="160291" y="703354"/>
                  <a:pt x="-47681" y="466888"/>
                  <a:pt x="60723" y="444268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0B62427-B921-3C8B-E9FB-92CC0A89DFB5}"/>
              </a:ext>
            </a:extLst>
          </p:cNvPr>
          <p:cNvGrpSpPr/>
          <p:nvPr/>
        </p:nvGrpSpPr>
        <p:grpSpPr>
          <a:xfrm>
            <a:off x="676209" y="1107432"/>
            <a:ext cx="3149241" cy="2401861"/>
            <a:chOff x="1561514" y="1356349"/>
            <a:chExt cx="3149241" cy="289209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50C3DB2-6ECD-2D35-F55E-DBFDC4BF05F0}"/>
                </a:ext>
              </a:extLst>
            </p:cNvPr>
            <p:cNvGrpSpPr/>
            <p:nvPr/>
          </p:nvGrpSpPr>
          <p:grpSpPr>
            <a:xfrm>
              <a:off x="1561514" y="1356349"/>
              <a:ext cx="3149241" cy="2892094"/>
              <a:chOff x="4841513" y="871768"/>
              <a:chExt cx="1080000" cy="748627"/>
            </a:xfrm>
          </p:grpSpPr>
          <p:sp>
            <p:nvSpPr>
              <p:cNvPr id="18" name="Rectángulo redondeado 183">
                <a:extLst>
                  <a:ext uri="{FF2B5EF4-FFF2-40B4-BE49-F238E27FC236}">
                    <a16:creationId xmlns:a16="http://schemas.microsoft.com/office/drawing/2014/main" id="{3B464531-00C0-B018-7C8E-722CED77E965}"/>
                  </a:ext>
                </a:extLst>
              </p:cNvPr>
              <p:cNvSpPr/>
              <p:nvPr/>
            </p:nvSpPr>
            <p:spPr>
              <a:xfrm>
                <a:off x="4841513" y="871768"/>
                <a:ext cx="1080000" cy="748627"/>
              </a:xfrm>
              <a:prstGeom prst="roundRect">
                <a:avLst/>
              </a:prstGeom>
              <a:gradFill>
                <a:gsLst>
                  <a:gs pos="31000">
                    <a:srgbClr val="B6C8E8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9" name="Rectángulo redondeado 184">
                <a:extLst>
                  <a:ext uri="{FF2B5EF4-FFF2-40B4-BE49-F238E27FC236}">
                    <a16:creationId xmlns:a16="http://schemas.microsoft.com/office/drawing/2014/main" id="{5C39AA08-A37B-D390-D234-FAB88DAEEF22}"/>
                  </a:ext>
                </a:extLst>
              </p:cNvPr>
              <p:cNvSpPr/>
              <p:nvPr/>
            </p:nvSpPr>
            <p:spPr>
              <a:xfrm>
                <a:off x="4889757" y="921222"/>
                <a:ext cx="978932" cy="655475"/>
              </a:xfrm>
              <a:prstGeom prst="roundRect">
                <a:avLst/>
              </a:prstGeom>
              <a:solidFill>
                <a:srgbClr val="F1F1F1"/>
              </a:solidFill>
              <a:ln>
                <a:noFill/>
              </a:ln>
              <a:effectLst>
                <a:innerShdw blurRad="228600" dist="139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pic>
          <p:nvPicPr>
            <p:cNvPr id="16" name="Imagen 15">
              <a:hlinkClick r:id="rId5" action="ppaction://hlinkfile"/>
              <a:extLst>
                <a:ext uri="{FF2B5EF4-FFF2-40B4-BE49-F238E27FC236}">
                  <a16:creationId xmlns:a16="http://schemas.microsoft.com/office/drawing/2014/main" id="{09E937C6-AFD0-2BF1-96E0-96F53F74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4530" y="1789965"/>
              <a:ext cx="1043207" cy="1043207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86615CD-C189-A407-8629-C74E4A37557F}"/>
                </a:ext>
              </a:extLst>
            </p:cNvPr>
            <p:cNvSpPr txBox="1"/>
            <p:nvPr/>
          </p:nvSpPr>
          <p:spPr>
            <a:xfrm>
              <a:off x="1824106" y="2861062"/>
              <a:ext cx="2747893" cy="852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C" sz="2000" dirty="0">
                  <a:solidFill>
                    <a:schemeClr val="tx1"/>
                  </a:solidFill>
                </a:rPr>
                <a:t>Conformación del equipo RDC.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A771468-C9C4-1619-4BAE-82CA126D5E76}"/>
              </a:ext>
            </a:extLst>
          </p:cNvPr>
          <p:cNvGrpSpPr/>
          <p:nvPr/>
        </p:nvGrpSpPr>
        <p:grpSpPr>
          <a:xfrm>
            <a:off x="8469107" y="1013852"/>
            <a:ext cx="3149241" cy="2401861"/>
            <a:chOff x="6119446" y="2414277"/>
            <a:chExt cx="3149241" cy="2892094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263EFD29-BB6F-72D5-19FA-57648CAEEFC1}"/>
                </a:ext>
              </a:extLst>
            </p:cNvPr>
            <p:cNvGrpSpPr/>
            <p:nvPr/>
          </p:nvGrpSpPr>
          <p:grpSpPr>
            <a:xfrm>
              <a:off x="6119446" y="2414277"/>
              <a:ext cx="3149241" cy="2892094"/>
              <a:chOff x="1561514" y="1356349"/>
              <a:chExt cx="3149241" cy="2892094"/>
            </a:xfrm>
          </p:grpSpPr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id="{8F6D3E5C-E89C-7526-D938-D0CCBDF953C8}"/>
                  </a:ext>
                </a:extLst>
              </p:cNvPr>
              <p:cNvGrpSpPr/>
              <p:nvPr/>
            </p:nvGrpSpPr>
            <p:grpSpPr>
              <a:xfrm>
                <a:off x="1561514" y="1356349"/>
                <a:ext cx="3149241" cy="2892094"/>
                <a:chOff x="4841513" y="871768"/>
                <a:chExt cx="1080000" cy="748627"/>
              </a:xfrm>
            </p:grpSpPr>
            <p:sp>
              <p:nvSpPr>
                <p:cNvPr id="25" name="Rectángulo redondeado 190">
                  <a:extLst>
                    <a:ext uri="{FF2B5EF4-FFF2-40B4-BE49-F238E27FC236}">
                      <a16:creationId xmlns:a16="http://schemas.microsoft.com/office/drawing/2014/main" id="{C9C13C9E-11F7-88CA-FD81-4F1827CCC34D}"/>
                    </a:ext>
                  </a:extLst>
                </p:cNvPr>
                <p:cNvSpPr/>
                <p:nvPr/>
              </p:nvSpPr>
              <p:spPr>
                <a:xfrm>
                  <a:off x="4841513" y="871768"/>
                  <a:ext cx="1080000" cy="748627"/>
                </a:xfrm>
                <a:prstGeom prst="roundRect">
                  <a:avLst/>
                </a:prstGeom>
                <a:gradFill>
                  <a:gsLst>
                    <a:gs pos="31000">
                      <a:srgbClr val="B6C8E8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26" name="Rectángulo redondeado 191">
                  <a:extLst>
                    <a:ext uri="{FF2B5EF4-FFF2-40B4-BE49-F238E27FC236}">
                      <a16:creationId xmlns:a16="http://schemas.microsoft.com/office/drawing/2014/main" id="{A2E5A0F6-57D4-7D83-C8BB-99A221A71BDD}"/>
                    </a:ext>
                  </a:extLst>
                </p:cNvPr>
                <p:cNvSpPr/>
                <p:nvPr/>
              </p:nvSpPr>
              <p:spPr>
                <a:xfrm>
                  <a:off x="4889757" y="921222"/>
                  <a:ext cx="978932" cy="655475"/>
                </a:xfrm>
                <a:prstGeom prst="roundRect">
                  <a:avLst/>
                </a:prstGeom>
                <a:solidFill>
                  <a:srgbClr val="F1F1F1"/>
                </a:solidFill>
                <a:ln>
                  <a:noFill/>
                </a:ln>
                <a:effectLst>
                  <a:innerShdw blurRad="228600" dist="139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</p:grp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6B6EF94C-0D8D-3B49-372B-CCD20DF63A2D}"/>
                  </a:ext>
                </a:extLst>
              </p:cNvPr>
              <p:cNvSpPr txBox="1"/>
              <p:nvPr/>
            </p:nvSpPr>
            <p:spPr>
              <a:xfrm>
                <a:off x="1807703" y="2841019"/>
                <a:ext cx="2854530" cy="1222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s-EC" sz="2000" dirty="0">
                    <a:solidFill>
                      <a:schemeClr val="tx1"/>
                    </a:solidFill>
                  </a:rPr>
                  <a:t>Diseño de propuesta para ejecución del proceso RDC.</a:t>
                </a:r>
              </a:p>
            </p:txBody>
          </p:sp>
        </p:grp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CA983B2-4AAD-22DF-DF5E-15354D7D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24127" y="2820605"/>
              <a:ext cx="986010" cy="986010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071A4D0-EC37-5A9F-5C1B-24CA5686AF3B}"/>
              </a:ext>
            </a:extLst>
          </p:cNvPr>
          <p:cNvGrpSpPr/>
          <p:nvPr/>
        </p:nvGrpSpPr>
        <p:grpSpPr>
          <a:xfrm>
            <a:off x="4737788" y="1793092"/>
            <a:ext cx="2854581" cy="845024"/>
            <a:chOff x="4737788" y="1952931"/>
            <a:chExt cx="2854581" cy="845024"/>
          </a:xfrm>
        </p:grpSpPr>
        <p:sp>
          <p:nvSpPr>
            <p:cNvPr id="28" name="Rectángulo redondeado 193">
              <a:extLst>
                <a:ext uri="{FF2B5EF4-FFF2-40B4-BE49-F238E27FC236}">
                  <a16:creationId xmlns:a16="http://schemas.microsoft.com/office/drawing/2014/main" id="{D161CC84-EFA7-F5E2-87F3-7971CD957966}"/>
                </a:ext>
              </a:extLst>
            </p:cNvPr>
            <p:cNvSpPr/>
            <p:nvPr/>
          </p:nvSpPr>
          <p:spPr>
            <a:xfrm>
              <a:off x="4737788" y="1952931"/>
              <a:ext cx="2854581" cy="8309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228600" dist="139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Google Shape;118;p4">
              <a:extLst>
                <a:ext uri="{FF2B5EF4-FFF2-40B4-BE49-F238E27FC236}">
                  <a16:creationId xmlns:a16="http://schemas.microsoft.com/office/drawing/2014/main" id="{1CE096C8-67E3-A1BB-696D-7D49FD8A68AB}"/>
                </a:ext>
              </a:extLst>
            </p:cNvPr>
            <p:cNvSpPr txBox="1"/>
            <p:nvPr/>
          </p:nvSpPr>
          <p:spPr>
            <a:xfrm>
              <a:off x="5221066" y="1966999"/>
              <a:ext cx="2300964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C" sz="4800" dirty="0">
                  <a:solidFill>
                    <a:srgbClr val="0070C0"/>
                  </a:solidFill>
                </a:rPr>
                <a:t>Fase 1</a:t>
              </a:r>
              <a:endParaRPr sz="3600" b="0" i="0" u="none" strike="noStrike" cap="none" dirty="0">
                <a:solidFill>
                  <a:srgbClr val="0070C0"/>
                </a:solidFill>
                <a:sym typeface="Arial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459714D9-40CC-A65B-1325-82C5F0FFA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7526" y="4543323"/>
            <a:ext cx="396059" cy="39605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D85AAF7F-832E-EAEA-060A-84D2B3299C5E}"/>
              </a:ext>
            </a:extLst>
          </p:cNvPr>
          <p:cNvSpPr txBox="1"/>
          <p:nvPr/>
        </p:nvSpPr>
        <p:spPr>
          <a:xfrm>
            <a:off x="9247651" y="4468615"/>
            <a:ext cx="258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800" dirty="0">
                <a:solidFill>
                  <a:schemeClr val="bg1"/>
                </a:solidFill>
              </a:rPr>
              <a:t>Cronograma del Proceso de RDC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0CA5292-8BB2-C660-7E00-2B6BB8641E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4855" y="5294088"/>
            <a:ext cx="406752" cy="406752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FC0C10E9-B1F3-F360-8D28-5A5B77F2BF5F}"/>
              </a:ext>
            </a:extLst>
          </p:cNvPr>
          <p:cNvSpPr txBox="1"/>
          <p:nvPr/>
        </p:nvSpPr>
        <p:spPr>
          <a:xfrm>
            <a:off x="9271608" y="5205608"/>
            <a:ext cx="256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800" dirty="0">
                <a:solidFill>
                  <a:schemeClr val="bg1"/>
                </a:solidFill>
              </a:rPr>
              <a:t>Herramientas e  Insumos técnicos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D827628-21AF-8521-D30C-178F61E1E9F6}"/>
              </a:ext>
            </a:extLst>
          </p:cNvPr>
          <p:cNvSpPr txBox="1"/>
          <p:nvPr/>
        </p:nvSpPr>
        <p:spPr>
          <a:xfrm>
            <a:off x="676209" y="5110991"/>
            <a:ext cx="325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800" dirty="0">
                <a:solidFill>
                  <a:schemeClr val="bg1"/>
                </a:solidFill>
              </a:rPr>
              <a:t>Unidades </a:t>
            </a:r>
            <a:r>
              <a:rPr lang="es-EC" sz="1800" dirty="0" err="1">
                <a:solidFill>
                  <a:schemeClr val="bg1"/>
                </a:solidFill>
              </a:rPr>
              <a:t>Agregadoras</a:t>
            </a:r>
            <a:r>
              <a:rPr lang="es-EC" sz="1800" dirty="0">
                <a:solidFill>
                  <a:schemeClr val="bg1"/>
                </a:solidFill>
              </a:rPr>
              <a:t> de Valor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81E136F4-22D8-4256-A32F-12619F0D6A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66" y="4358673"/>
            <a:ext cx="1898349" cy="102736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A4B7A24-6156-0A9D-FFFB-070FB178E6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83" y="4364172"/>
            <a:ext cx="1787378" cy="1004279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1AF6F3A1-3532-470A-5B4D-F3A5371795BE}"/>
              </a:ext>
            </a:extLst>
          </p:cNvPr>
          <p:cNvSpPr/>
          <p:nvPr/>
        </p:nvSpPr>
        <p:spPr>
          <a:xfrm>
            <a:off x="633047" y="5848737"/>
            <a:ext cx="3294997" cy="69511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Direcciones Zonales</a:t>
            </a:r>
          </a:p>
        </p:txBody>
      </p:sp>
      <p:sp>
        <p:nvSpPr>
          <p:cNvPr id="41" name="Google Shape;118;p4">
            <a:extLst>
              <a:ext uri="{FF2B5EF4-FFF2-40B4-BE49-F238E27FC236}">
                <a16:creationId xmlns:a16="http://schemas.microsoft.com/office/drawing/2014/main" id="{B18E8E43-3496-3038-04D8-63F5BEE4784D}"/>
              </a:ext>
            </a:extLst>
          </p:cNvPr>
          <p:cNvSpPr txBox="1"/>
          <p:nvPr/>
        </p:nvSpPr>
        <p:spPr>
          <a:xfrm>
            <a:off x="1656755" y="-60437"/>
            <a:ext cx="67243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dirty="0">
                <a:solidFill>
                  <a:srgbClr val="212D5A"/>
                </a:solidFill>
              </a:rPr>
              <a:t>Proceso Rendición de Cuentas (RDC)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B785B7F9-5138-0734-075D-02CCCCCB42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487" y="-128029"/>
            <a:ext cx="661391" cy="6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7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921356B8-7448-D65A-4BA0-3E466DA9D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25604F-B47C-F299-F4B1-D6410DEE56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8136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202AF0-5DAD-6751-406F-4FCC9D5A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" y="-281360"/>
            <a:ext cx="12189993" cy="7139360"/>
          </a:xfrm>
          <a:prstGeom prst="rect">
            <a:avLst/>
          </a:prstGeom>
        </p:spPr>
      </p:pic>
      <p:sp>
        <p:nvSpPr>
          <p:cNvPr id="9" name="Google Shape;118;p4">
            <a:extLst>
              <a:ext uri="{FF2B5EF4-FFF2-40B4-BE49-F238E27FC236}">
                <a16:creationId xmlns:a16="http://schemas.microsoft.com/office/drawing/2014/main" id="{D646CEA0-AB61-A8CF-1E65-35CDB33EFB4E}"/>
              </a:ext>
            </a:extLst>
          </p:cNvPr>
          <p:cNvSpPr txBox="1"/>
          <p:nvPr/>
        </p:nvSpPr>
        <p:spPr>
          <a:xfrm>
            <a:off x="1656755" y="-60437"/>
            <a:ext cx="67243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dirty="0">
                <a:solidFill>
                  <a:srgbClr val="212D5A"/>
                </a:solidFill>
              </a:rPr>
              <a:t>Proceso Rendición de Cuentas (RDC)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A88ACD-0FAA-68C7-9DA3-0F259A136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87" y="-128029"/>
            <a:ext cx="661391" cy="661391"/>
          </a:xfrm>
          <a:prstGeom prst="rect">
            <a:avLst/>
          </a:prstGeom>
        </p:spPr>
      </p:pic>
      <p:sp>
        <p:nvSpPr>
          <p:cNvPr id="46" name="Rectángulo 3">
            <a:extLst>
              <a:ext uri="{FF2B5EF4-FFF2-40B4-BE49-F238E27FC236}">
                <a16:creationId xmlns:a16="http://schemas.microsoft.com/office/drawing/2014/main" id="{641C5E68-AEFC-68C7-D363-E80E057266D4}"/>
              </a:ext>
            </a:extLst>
          </p:cNvPr>
          <p:cNvSpPr/>
          <p:nvPr/>
        </p:nvSpPr>
        <p:spPr>
          <a:xfrm rot="5400000" flipH="1">
            <a:off x="7519359" y="-1473698"/>
            <a:ext cx="575882" cy="6419950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478948 w 1413016"/>
              <a:gd name="connsiteY0" fmla="*/ 0 h 3908418"/>
              <a:gd name="connsiteX1" fmla="*/ 730129 w 1413016"/>
              <a:gd name="connsiteY1" fmla="*/ 2760078 h 3908418"/>
              <a:gd name="connsiteX2" fmla="*/ 1413016 w 1413016"/>
              <a:gd name="connsiteY2" fmla="*/ 2193121 h 3908418"/>
              <a:gd name="connsiteX3" fmla="*/ 1383424 w 1413016"/>
              <a:gd name="connsiteY3" fmla="*/ 3908418 h 3908418"/>
              <a:gd name="connsiteX4" fmla="*/ 738399 w 1413016"/>
              <a:gd name="connsiteY4" fmla="*/ 3221840 h 3908418"/>
              <a:gd name="connsiteX5" fmla="*/ 37114 w 1413016"/>
              <a:gd name="connsiteY5" fmla="*/ 3376350 h 3908418"/>
              <a:gd name="connsiteX6" fmla="*/ 162579 w 1413016"/>
              <a:gd name="connsiteY6" fmla="*/ 3019635 h 3908418"/>
              <a:gd name="connsiteX7" fmla="*/ 478948 w 1413016"/>
              <a:gd name="connsiteY7" fmla="*/ 0 h 3908418"/>
              <a:gd name="connsiteX0" fmla="*/ 462913 w 1396981"/>
              <a:gd name="connsiteY0" fmla="*/ 0 h 3908418"/>
              <a:gd name="connsiteX1" fmla="*/ 714094 w 1396981"/>
              <a:gd name="connsiteY1" fmla="*/ 2760078 h 3908418"/>
              <a:gd name="connsiteX2" fmla="*/ 1396981 w 1396981"/>
              <a:gd name="connsiteY2" fmla="*/ 2193121 h 3908418"/>
              <a:gd name="connsiteX3" fmla="*/ 1367389 w 1396981"/>
              <a:gd name="connsiteY3" fmla="*/ 3908418 h 3908418"/>
              <a:gd name="connsiteX4" fmla="*/ 722364 w 1396981"/>
              <a:gd name="connsiteY4" fmla="*/ 3221840 h 3908418"/>
              <a:gd name="connsiteX5" fmla="*/ 21079 w 1396981"/>
              <a:gd name="connsiteY5" fmla="*/ 3376350 h 3908418"/>
              <a:gd name="connsiteX6" fmla="*/ 336125 w 1396981"/>
              <a:gd name="connsiteY6" fmla="*/ 551310 h 3908418"/>
              <a:gd name="connsiteX7" fmla="*/ 462913 w 1396981"/>
              <a:gd name="connsiteY7" fmla="*/ 0 h 3908418"/>
              <a:gd name="connsiteX0" fmla="*/ 230311 w 1164379"/>
              <a:gd name="connsiteY0" fmla="*/ 0 h 3908418"/>
              <a:gd name="connsiteX1" fmla="*/ 481492 w 1164379"/>
              <a:gd name="connsiteY1" fmla="*/ 2760078 h 3908418"/>
              <a:gd name="connsiteX2" fmla="*/ 1164379 w 1164379"/>
              <a:gd name="connsiteY2" fmla="*/ 2193121 h 3908418"/>
              <a:gd name="connsiteX3" fmla="*/ 1134787 w 1164379"/>
              <a:gd name="connsiteY3" fmla="*/ 3908418 h 3908418"/>
              <a:gd name="connsiteX4" fmla="*/ 489762 w 1164379"/>
              <a:gd name="connsiteY4" fmla="*/ 3221840 h 3908418"/>
              <a:gd name="connsiteX5" fmla="*/ 41254 w 1164379"/>
              <a:gd name="connsiteY5" fmla="*/ 958746 h 3908418"/>
              <a:gd name="connsiteX6" fmla="*/ 103523 w 1164379"/>
              <a:gd name="connsiteY6" fmla="*/ 551310 h 3908418"/>
              <a:gd name="connsiteX7" fmla="*/ 230311 w 1164379"/>
              <a:gd name="connsiteY7" fmla="*/ 0 h 3908418"/>
              <a:gd name="connsiteX0" fmla="*/ 91707 w 1160973"/>
              <a:gd name="connsiteY0" fmla="*/ 0 h 3849246"/>
              <a:gd name="connsiteX1" fmla="*/ 478086 w 1160973"/>
              <a:gd name="connsiteY1" fmla="*/ 2700906 h 3849246"/>
              <a:gd name="connsiteX2" fmla="*/ 1160973 w 1160973"/>
              <a:gd name="connsiteY2" fmla="*/ 2133949 h 3849246"/>
              <a:gd name="connsiteX3" fmla="*/ 1131381 w 1160973"/>
              <a:gd name="connsiteY3" fmla="*/ 3849246 h 3849246"/>
              <a:gd name="connsiteX4" fmla="*/ 486356 w 1160973"/>
              <a:gd name="connsiteY4" fmla="*/ 3162668 h 3849246"/>
              <a:gd name="connsiteX5" fmla="*/ 37848 w 1160973"/>
              <a:gd name="connsiteY5" fmla="*/ 899574 h 3849246"/>
              <a:gd name="connsiteX6" fmla="*/ 100117 w 1160973"/>
              <a:gd name="connsiteY6" fmla="*/ 492138 h 3849246"/>
              <a:gd name="connsiteX7" fmla="*/ 91707 w 1160973"/>
              <a:gd name="connsiteY7" fmla="*/ 0 h 3849246"/>
              <a:gd name="connsiteX0" fmla="*/ 147088 w 1162276"/>
              <a:gd name="connsiteY0" fmla="*/ 0 h 3857699"/>
              <a:gd name="connsiteX1" fmla="*/ 479389 w 1162276"/>
              <a:gd name="connsiteY1" fmla="*/ 2709359 h 3857699"/>
              <a:gd name="connsiteX2" fmla="*/ 1162276 w 1162276"/>
              <a:gd name="connsiteY2" fmla="*/ 2142402 h 3857699"/>
              <a:gd name="connsiteX3" fmla="*/ 1132684 w 1162276"/>
              <a:gd name="connsiteY3" fmla="*/ 3857699 h 3857699"/>
              <a:gd name="connsiteX4" fmla="*/ 487659 w 1162276"/>
              <a:gd name="connsiteY4" fmla="*/ 3171121 h 3857699"/>
              <a:gd name="connsiteX5" fmla="*/ 39151 w 1162276"/>
              <a:gd name="connsiteY5" fmla="*/ 908027 h 3857699"/>
              <a:gd name="connsiteX6" fmla="*/ 101420 w 1162276"/>
              <a:gd name="connsiteY6" fmla="*/ 500591 h 3857699"/>
              <a:gd name="connsiteX7" fmla="*/ 147088 w 1162276"/>
              <a:gd name="connsiteY7" fmla="*/ 0 h 3857699"/>
              <a:gd name="connsiteX0" fmla="*/ 139751 w 1154939"/>
              <a:gd name="connsiteY0" fmla="*/ 0 h 3857699"/>
              <a:gd name="connsiteX1" fmla="*/ 472052 w 1154939"/>
              <a:gd name="connsiteY1" fmla="*/ 2709359 h 3857699"/>
              <a:gd name="connsiteX2" fmla="*/ 1154939 w 1154939"/>
              <a:gd name="connsiteY2" fmla="*/ 2142402 h 3857699"/>
              <a:gd name="connsiteX3" fmla="*/ 1125347 w 1154939"/>
              <a:gd name="connsiteY3" fmla="*/ 3857699 h 3857699"/>
              <a:gd name="connsiteX4" fmla="*/ 480322 w 1154939"/>
              <a:gd name="connsiteY4" fmla="*/ 3171121 h 3857699"/>
              <a:gd name="connsiteX5" fmla="*/ 31814 w 1154939"/>
              <a:gd name="connsiteY5" fmla="*/ 908027 h 3857699"/>
              <a:gd name="connsiteX6" fmla="*/ 148161 w 1154939"/>
              <a:gd name="connsiteY6" fmla="*/ 500591 h 3857699"/>
              <a:gd name="connsiteX7" fmla="*/ 139751 w 1154939"/>
              <a:gd name="connsiteY7" fmla="*/ 0 h 3857699"/>
              <a:gd name="connsiteX0" fmla="*/ 91707 w 1106895"/>
              <a:gd name="connsiteY0" fmla="*/ 0 h 3857699"/>
              <a:gd name="connsiteX1" fmla="*/ 424008 w 1106895"/>
              <a:gd name="connsiteY1" fmla="*/ 2709359 h 3857699"/>
              <a:gd name="connsiteX2" fmla="*/ 1106895 w 1106895"/>
              <a:gd name="connsiteY2" fmla="*/ 2142402 h 3857699"/>
              <a:gd name="connsiteX3" fmla="*/ 1077303 w 1106895"/>
              <a:gd name="connsiteY3" fmla="*/ 3857699 h 3857699"/>
              <a:gd name="connsiteX4" fmla="*/ 432278 w 1106895"/>
              <a:gd name="connsiteY4" fmla="*/ 3171121 h 3857699"/>
              <a:gd name="connsiteX5" fmla="*/ 37848 w 1106895"/>
              <a:gd name="connsiteY5" fmla="*/ 840401 h 3857699"/>
              <a:gd name="connsiteX6" fmla="*/ 100117 w 1106895"/>
              <a:gd name="connsiteY6" fmla="*/ 500591 h 3857699"/>
              <a:gd name="connsiteX7" fmla="*/ 91707 w 1106895"/>
              <a:gd name="connsiteY7" fmla="*/ 0 h 3857699"/>
              <a:gd name="connsiteX0" fmla="*/ 91707 w 1106895"/>
              <a:gd name="connsiteY0" fmla="*/ 0 h 3857699"/>
              <a:gd name="connsiteX1" fmla="*/ 451048 w 1106895"/>
              <a:gd name="connsiteY1" fmla="*/ 2903782 h 3857699"/>
              <a:gd name="connsiteX2" fmla="*/ 1106895 w 1106895"/>
              <a:gd name="connsiteY2" fmla="*/ 2142402 h 3857699"/>
              <a:gd name="connsiteX3" fmla="*/ 1077303 w 1106895"/>
              <a:gd name="connsiteY3" fmla="*/ 3857699 h 3857699"/>
              <a:gd name="connsiteX4" fmla="*/ 432278 w 1106895"/>
              <a:gd name="connsiteY4" fmla="*/ 3171121 h 3857699"/>
              <a:gd name="connsiteX5" fmla="*/ 37848 w 1106895"/>
              <a:gd name="connsiteY5" fmla="*/ 840401 h 3857699"/>
              <a:gd name="connsiteX6" fmla="*/ 100117 w 1106895"/>
              <a:gd name="connsiteY6" fmla="*/ 500591 h 3857699"/>
              <a:gd name="connsiteX7" fmla="*/ 91707 w 1106895"/>
              <a:gd name="connsiteY7" fmla="*/ 0 h 385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6895" h="3857699">
                <a:moveTo>
                  <a:pt x="91707" y="0"/>
                </a:moveTo>
                <a:lnTo>
                  <a:pt x="451048" y="2903782"/>
                </a:lnTo>
                <a:cubicBezTo>
                  <a:pt x="668813" y="2844473"/>
                  <a:pt x="889130" y="2201711"/>
                  <a:pt x="1106895" y="2142402"/>
                </a:cubicBezTo>
                <a:cubicBezTo>
                  <a:pt x="1106895" y="2420234"/>
                  <a:pt x="1069352" y="3404938"/>
                  <a:pt x="1077303" y="3857699"/>
                </a:cubicBezTo>
                <a:lnTo>
                  <a:pt x="432278" y="3171121"/>
                </a:lnTo>
                <a:lnTo>
                  <a:pt x="37848" y="840401"/>
                </a:lnTo>
                <a:cubicBezTo>
                  <a:pt x="-71934" y="786061"/>
                  <a:pt x="91140" y="640658"/>
                  <a:pt x="100117" y="500591"/>
                </a:cubicBezTo>
                <a:cubicBezTo>
                  <a:pt x="109094" y="360524"/>
                  <a:pt x="-16697" y="22620"/>
                  <a:pt x="91707" y="0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ángulo 3">
            <a:extLst>
              <a:ext uri="{FF2B5EF4-FFF2-40B4-BE49-F238E27FC236}">
                <a16:creationId xmlns:a16="http://schemas.microsoft.com/office/drawing/2014/main" id="{20286338-8CEA-DFB1-7482-18F50B3A04A9}"/>
              </a:ext>
            </a:extLst>
          </p:cNvPr>
          <p:cNvSpPr/>
          <p:nvPr/>
        </p:nvSpPr>
        <p:spPr>
          <a:xfrm rot="16200000">
            <a:off x="6147627" y="61841"/>
            <a:ext cx="526077" cy="3446235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478948 w 1413016"/>
              <a:gd name="connsiteY0" fmla="*/ 0 h 3908418"/>
              <a:gd name="connsiteX1" fmla="*/ 730129 w 1413016"/>
              <a:gd name="connsiteY1" fmla="*/ 2760078 h 3908418"/>
              <a:gd name="connsiteX2" fmla="*/ 1413016 w 1413016"/>
              <a:gd name="connsiteY2" fmla="*/ 2193121 h 3908418"/>
              <a:gd name="connsiteX3" fmla="*/ 1383424 w 1413016"/>
              <a:gd name="connsiteY3" fmla="*/ 3908418 h 3908418"/>
              <a:gd name="connsiteX4" fmla="*/ 738399 w 1413016"/>
              <a:gd name="connsiteY4" fmla="*/ 3221840 h 3908418"/>
              <a:gd name="connsiteX5" fmla="*/ 37114 w 1413016"/>
              <a:gd name="connsiteY5" fmla="*/ 3376350 h 3908418"/>
              <a:gd name="connsiteX6" fmla="*/ 162579 w 1413016"/>
              <a:gd name="connsiteY6" fmla="*/ 3019635 h 3908418"/>
              <a:gd name="connsiteX7" fmla="*/ 478948 w 1413016"/>
              <a:gd name="connsiteY7" fmla="*/ 0 h 3908418"/>
              <a:gd name="connsiteX0" fmla="*/ 462913 w 1396981"/>
              <a:gd name="connsiteY0" fmla="*/ 0 h 3908418"/>
              <a:gd name="connsiteX1" fmla="*/ 714094 w 1396981"/>
              <a:gd name="connsiteY1" fmla="*/ 2760078 h 3908418"/>
              <a:gd name="connsiteX2" fmla="*/ 1396981 w 1396981"/>
              <a:gd name="connsiteY2" fmla="*/ 2193121 h 3908418"/>
              <a:gd name="connsiteX3" fmla="*/ 1367389 w 1396981"/>
              <a:gd name="connsiteY3" fmla="*/ 3908418 h 3908418"/>
              <a:gd name="connsiteX4" fmla="*/ 722364 w 1396981"/>
              <a:gd name="connsiteY4" fmla="*/ 3221840 h 3908418"/>
              <a:gd name="connsiteX5" fmla="*/ 21079 w 1396981"/>
              <a:gd name="connsiteY5" fmla="*/ 3376350 h 3908418"/>
              <a:gd name="connsiteX6" fmla="*/ 336125 w 1396981"/>
              <a:gd name="connsiteY6" fmla="*/ 551310 h 3908418"/>
              <a:gd name="connsiteX7" fmla="*/ 462913 w 1396981"/>
              <a:gd name="connsiteY7" fmla="*/ 0 h 3908418"/>
              <a:gd name="connsiteX0" fmla="*/ 230311 w 1164379"/>
              <a:gd name="connsiteY0" fmla="*/ 0 h 3908418"/>
              <a:gd name="connsiteX1" fmla="*/ 481492 w 1164379"/>
              <a:gd name="connsiteY1" fmla="*/ 2760078 h 3908418"/>
              <a:gd name="connsiteX2" fmla="*/ 1164379 w 1164379"/>
              <a:gd name="connsiteY2" fmla="*/ 2193121 h 3908418"/>
              <a:gd name="connsiteX3" fmla="*/ 1134787 w 1164379"/>
              <a:gd name="connsiteY3" fmla="*/ 3908418 h 3908418"/>
              <a:gd name="connsiteX4" fmla="*/ 489762 w 1164379"/>
              <a:gd name="connsiteY4" fmla="*/ 3221840 h 3908418"/>
              <a:gd name="connsiteX5" fmla="*/ 41254 w 1164379"/>
              <a:gd name="connsiteY5" fmla="*/ 958746 h 3908418"/>
              <a:gd name="connsiteX6" fmla="*/ 103523 w 1164379"/>
              <a:gd name="connsiteY6" fmla="*/ 551310 h 3908418"/>
              <a:gd name="connsiteX7" fmla="*/ 230311 w 1164379"/>
              <a:gd name="connsiteY7" fmla="*/ 0 h 3908418"/>
              <a:gd name="connsiteX0" fmla="*/ 91707 w 1160973"/>
              <a:gd name="connsiteY0" fmla="*/ 0 h 3849246"/>
              <a:gd name="connsiteX1" fmla="*/ 478086 w 1160973"/>
              <a:gd name="connsiteY1" fmla="*/ 2700906 h 3849246"/>
              <a:gd name="connsiteX2" fmla="*/ 1160973 w 1160973"/>
              <a:gd name="connsiteY2" fmla="*/ 2133949 h 3849246"/>
              <a:gd name="connsiteX3" fmla="*/ 1131381 w 1160973"/>
              <a:gd name="connsiteY3" fmla="*/ 3849246 h 3849246"/>
              <a:gd name="connsiteX4" fmla="*/ 486356 w 1160973"/>
              <a:gd name="connsiteY4" fmla="*/ 3162668 h 3849246"/>
              <a:gd name="connsiteX5" fmla="*/ 37848 w 1160973"/>
              <a:gd name="connsiteY5" fmla="*/ 899574 h 3849246"/>
              <a:gd name="connsiteX6" fmla="*/ 100117 w 1160973"/>
              <a:gd name="connsiteY6" fmla="*/ 492138 h 3849246"/>
              <a:gd name="connsiteX7" fmla="*/ 91707 w 1160973"/>
              <a:gd name="connsiteY7" fmla="*/ 0 h 3849246"/>
              <a:gd name="connsiteX0" fmla="*/ 46528 w 1115794"/>
              <a:gd name="connsiteY0" fmla="*/ 0 h 3849246"/>
              <a:gd name="connsiteX1" fmla="*/ 432907 w 1115794"/>
              <a:gd name="connsiteY1" fmla="*/ 2700906 h 3849246"/>
              <a:gd name="connsiteX2" fmla="*/ 1115794 w 1115794"/>
              <a:gd name="connsiteY2" fmla="*/ 2133949 h 3849246"/>
              <a:gd name="connsiteX3" fmla="*/ 1086202 w 1115794"/>
              <a:gd name="connsiteY3" fmla="*/ 3849246 h 3849246"/>
              <a:gd name="connsiteX4" fmla="*/ 441177 w 1115794"/>
              <a:gd name="connsiteY4" fmla="*/ 3162668 h 3849246"/>
              <a:gd name="connsiteX5" fmla="*/ 46747 w 1115794"/>
              <a:gd name="connsiteY5" fmla="*/ 2547942 h 3849246"/>
              <a:gd name="connsiteX6" fmla="*/ 54938 w 1115794"/>
              <a:gd name="connsiteY6" fmla="*/ 492138 h 3849246"/>
              <a:gd name="connsiteX7" fmla="*/ 46528 w 1115794"/>
              <a:gd name="connsiteY7" fmla="*/ 0 h 3849246"/>
              <a:gd name="connsiteX0" fmla="*/ 64146 w 1133412"/>
              <a:gd name="connsiteY0" fmla="*/ 0 h 3849246"/>
              <a:gd name="connsiteX1" fmla="*/ 450525 w 1133412"/>
              <a:gd name="connsiteY1" fmla="*/ 2700906 h 3849246"/>
              <a:gd name="connsiteX2" fmla="*/ 1133412 w 1133412"/>
              <a:gd name="connsiteY2" fmla="*/ 2133949 h 3849246"/>
              <a:gd name="connsiteX3" fmla="*/ 1103820 w 1133412"/>
              <a:gd name="connsiteY3" fmla="*/ 3849246 h 3849246"/>
              <a:gd name="connsiteX4" fmla="*/ 458795 w 1133412"/>
              <a:gd name="connsiteY4" fmla="*/ 3162668 h 3849246"/>
              <a:gd name="connsiteX5" fmla="*/ 64365 w 1133412"/>
              <a:gd name="connsiteY5" fmla="*/ 2547942 h 3849246"/>
              <a:gd name="connsiteX6" fmla="*/ 18470 w 1133412"/>
              <a:gd name="connsiteY6" fmla="*/ 2157415 h 3849246"/>
              <a:gd name="connsiteX7" fmla="*/ 64146 w 1133412"/>
              <a:gd name="connsiteY7" fmla="*/ 0 h 3849246"/>
              <a:gd name="connsiteX0" fmla="*/ 48015 w 1171366"/>
              <a:gd name="connsiteY0" fmla="*/ 0 h 2150157"/>
              <a:gd name="connsiteX1" fmla="*/ 488479 w 1171366"/>
              <a:gd name="connsiteY1" fmla="*/ 1001817 h 2150157"/>
              <a:gd name="connsiteX2" fmla="*/ 1171366 w 1171366"/>
              <a:gd name="connsiteY2" fmla="*/ 434860 h 2150157"/>
              <a:gd name="connsiteX3" fmla="*/ 1141774 w 1171366"/>
              <a:gd name="connsiteY3" fmla="*/ 2150157 h 2150157"/>
              <a:gd name="connsiteX4" fmla="*/ 496749 w 1171366"/>
              <a:gd name="connsiteY4" fmla="*/ 1463579 h 2150157"/>
              <a:gd name="connsiteX5" fmla="*/ 102319 w 1171366"/>
              <a:gd name="connsiteY5" fmla="*/ 848853 h 2150157"/>
              <a:gd name="connsiteX6" fmla="*/ 56424 w 1171366"/>
              <a:gd name="connsiteY6" fmla="*/ 458326 h 2150157"/>
              <a:gd name="connsiteX7" fmla="*/ 48015 w 1171366"/>
              <a:gd name="connsiteY7" fmla="*/ 0 h 2150157"/>
              <a:gd name="connsiteX0" fmla="*/ 48015 w 1171366"/>
              <a:gd name="connsiteY0" fmla="*/ 0 h 2150157"/>
              <a:gd name="connsiteX1" fmla="*/ 488478 w 1171366"/>
              <a:gd name="connsiteY1" fmla="*/ 1230054 h 2150157"/>
              <a:gd name="connsiteX2" fmla="*/ 1171366 w 1171366"/>
              <a:gd name="connsiteY2" fmla="*/ 434860 h 2150157"/>
              <a:gd name="connsiteX3" fmla="*/ 1141774 w 1171366"/>
              <a:gd name="connsiteY3" fmla="*/ 2150157 h 2150157"/>
              <a:gd name="connsiteX4" fmla="*/ 496749 w 1171366"/>
              <a:gd name="connsiteY4" fmla="*/ 1463579 h 2150157"/>
              <a:gd name="connsiteX5" fmla="*/ 102319 w 1171366"/>
              <a:gd name="connsiteY5" fmla="*/ 848853 h 2150157"/>
              <a:gd name="connsiteX6" fmla="*/ 56424 w 1171366"/>
              <a:gd name="connsiteY6" fmla="*/ 458326 h 2150157"/>
              <a:gd name="connsiteX7" fmla="*/ 48015 w 1171366"/>
              <a:gd name="connsiteY7" fmla="*/ 0 h 2150157"/>
              <a:gd name="connsiteX0" fmla="*/ 92752 w 1134985"/>
              <a:gd name="connsiteY0" fmla="*/ 0 h 2167062"/>
              <a:gd name="connsiteX1" fmla="*/ 452097 w 1134985"/>
              <a:gd name="connsiteY1" fmla="*/ 1246959 h 2167062"/>
              <a:gd name="connsiteX2" fmla="*/ 1134985 w 1134985"/>
              <a:gd name="connsiteY2" fmla="*/ 451765 h 2167062"/>
              <a:gd name="connsiteX3" fmla="*/ 1105393 w 1134985"/>
              <a:gd name="connsiteY3" fmla="*/ 2167062 h 2167062"/>
              <a:gd name="connsiteX4" fmla="*/ 460368 w 1134985"/>
              <a:gd name="connsiteY4" fmla="*/ 1480484 h 2167062"/>
              <a:gd name="connsiteX5" fmla="*/ 65938 w 1134985"/>
              <a:gd name="connsiteY5" fmla="*/ 865758 h 2167062"/>
              <a:gd name="connsiteX6" fmla="*/ 20043 w 1134985"/>
              <a:gd name="connsiteY6" fmla="*/ 475231 h 2167062"/>
              <a:gd name="connsiteX7" fmla="*/ 92752 w 1134985"/>
              <a:gd name="connsiteY7" fmla="*/ 0 h 2167062"/>
              <a:gd name="connsiteX0" fmla="*/ 74509 w 1116742"/>
              <a:gd name="connsiteY0" fmla="*/ 0 h 2167062"/>
              <a:gd name="connsiteX1" fmla="*/ 433854 w 1116742"/>
              <a:gd name="connsiteY1" fmla="*/ 1246959 h 2167062"/>
              <a:gd name="connsiteX2" fmla="*/ 1116742 w 1116742"/>
              <a:gd name="connsiteY2" fmla="*/ 451765 h 2167062"/>
              <a:gd name="connsiteX3" fmla="*/ 1087150 w 1116742"/>
              <a:gd name="connsiteY3" fmla="*/ 2167062 h 2167062"/>
              <a:gd name="connsiteX4" fmla="*/ 442125 w 1116742"/>
              <a:gd name="connsiteY4" fmla="*/ 1480484 h 2167062"/>
              <a:gd name="connsiteX5" fmla="*/ 47695 w 1116742"/>
              <a:gd name="connsiteY5" fmla="*/ 865758 h 2167062"/>
              <a:gd name="connsiteX6" fmla="*/ 55878 w 1116742"/>
              <a:gd name="connsiteY6" fmla="*/ 441418 h 2167062"/>
              <a:gd name="connsiteX7" fmla="*/ 74509 w 1116742"/>
              <a:gd name="connsiteY7" fmla="*/ 0 h 2167062"/>
              <a:gd name="connsiteX0" fmla="*/ 74509 w 1116742"/>
              <a:gd name="connsiteY0" fmla="*/ 0 h 2167062"/>
              <a:gd name="connsiteX1" fmla="*/ 433854 w 1116742"/>
              <a:gd name="connsiteY1" fmla="*/ 1246959 h 2167062"/>
              <a:gd name="connsiteX2" fmla="*/ 1116742 w 1116742"/>
              <a:gd name="connsiteY2" fmla="*/ 451765 h 2167062"/>
              <a:gd name="connsiteX3" fmla="*/ 1087150 w 1116742"/>
              <a:gd name="connsiteY3" fmla="*/ 2167062 h 2167062"/>
              <a:gd name="connsiteX4" fmla="*/ 442125 w 1116742"/>
              <a:gd name="connsiteY4" fmla="*/ 1480484 h 2167062"/>
              <a:gd name="connsiteX5" fmla="*/ 47694 w 1116742"/>
              <a:gd name="connsiteY5" fmla="*/ 865758 h 2167062"/>
              <a:gd name="connsiteX6" fmla="*/ 55878 w 1116742"/>
              <a:gd name="connsiteY6" fmla="*/ 441418 h 2167062"/>
              <a:gd name="connsiteX7" fmla="*/ 74509 w 1116742"/>
              <a:gd name="connsiteY7" fmla="*/ 0 h 2167062"/>
              <a:gd name="connsiteX0" fmla="*/ 62800 w 1105033"/>
              <a:gd name="connsiteY0" fmla="*/ 0 h 2522581"/>
              <a:gd name="connsiteX1" fmla="*/ 422145 w 1105033"/>
              <a:gd name="connsiteY1" fmla="*/ 1246959 h 2522581"/>
              <a:gd name="connsiteX2" fmla="*/ 1105033 w 1105033"/>
              <a:gd name="connsiteY2" fmla="*/ 451765 h 2522581"/>
              <a:gd name="connsiteX3" fmla="*/ 1075441 w 1105033"/>
              <a:gd name="connsiteY3" fmla="*/ 2167062 h 2522581"/>
              <a:gd name="connsiteX4" fmla="*/ 430416 w 1105033"/>
              <a:gd name="connsiteY4" fmla="*/ 1480484 h 2522581"/>
              <a:gd name="connsiteX5" fmla="*/ 252304 w 1105033"/>
              <a:gd name="connsiteY5" fmla="*/ 2522581 h 2522581"/>
              <a:gd name="connsiteX6" fmla="*/ 44169 w 1105033"/>
              <a:gd name="connsiteY6" fmla="*/ 441418 h 2522581"/>
              <a:gd name="connsiteX7" fmla="*/ 62800 w 1105033"/>
              <a:gd name="connsiteY7" fmla="*/ 0 h 2522581"/>
              <a:gd name="connsiteX0" fmla="*/ 36237 w 1078470"/>
              <a:gd name="connsiteY0" fmla="*/ 0 h 2522581"/>
              <a:gd name="connsiteX1" fmla="*/ 395582 w 1078470"/>
              <a:gd name="connsiteY1" fmla="*/ 1246959 h 2522581"/>
              <a:gd name="connsiteX2" fmla="*/ 1078470 w 1078470"/>
              <a:gd name="connsiteY2" fmla="*/ 451765 h 2522581"/>
              <a:gd name="connsiteX3" fmla="*/ 1048878 w 1078470"/>
              <a:gd name="connsiteY3" fmla="*/ 2167062 h 2522581"/>
              <a:gd name="connsiteX4" fmla="*/ 403853 w 1078470"/>
              <a:gd name="connsiteY4" fmla="*/ 1480484 h 2522581"/>
              <a:gd name="connsiteX5" fmla="*/ 225741 w 1078470"/>
              <a:gd name="connsiteY5" fmla="*/ 2522581 h 2522581"/>
              <a:gd name="connsiteX6" fmla="*/ 125761 w 1078470"/>
              <a:gd name="connsiteY6" fmla="*/ 2165866 h 2522581"/>
              <a:gd name="connsiteX7" fmla="*/ 36237 w 1078470"/>
              <a:gd name="connsiteY7" fmla="*/ 0 h 2522581"/>
              <a:gd name="connsiteX0" fmla="*/ 50050 w 1011166"/>
              <a:gd name="connsiteY0" fmla="*/ 1238871 h 2070816"/>
              <a:gd name="connsiteX1" fmla="*/ 328278 w 1011166"/>
              <a:gd name="connsiteY1" fmla="*/ 795194 h 2070816"/>
              <a:gd name="connsiteX2" fmla="*/ 1011166 w 1011166"/>
              <a:gd name="connsiteY2" fmla="*/ 0 h 2070816"/>
              <a:gd name="connsiteX3" fmla="*/ 981574 w 1011166"/>
              <a:gd name="connsiteY3" fmla="*/ 1715297 h 2070816"/>
              <a:gd name="connsiteX4" fmla="*/ 336549 w 1011166"/>
              <a:gd name="connsiteY4" fmla="*/ 1028719 h 2070816"/>
              <a:gd name="connsiteX5" fmla="*/ 158437 w 1011166"/>
              <a:gd name="connsiteY5" fmla="*/ 2070816 h 2070816"/>
              <a:gd name="connsiteX6" fmla="*/ 58457 w 1011166"/>
              <a:gd name="connsiteY6" fmla="*/ 1714101 h 2070816"/>
              <a:gd name="connsiteX7" fmla="*/ 50050 w 1011166"/>
              <a:gd name="connsiteY7" fmla="*/ 1238871 h 2070816"/>
              <a:gd name="connsiteX0" fmla="*/ 50050 w 1011166"/>
              <a:gd name="connsiteY0" fmla="*/ 1238871 h 2070816"/>
              <a:gd name="connsiteX1" fmla="*/ 382357 w 1011166"/>
              <a:gd name="connsiteY1" fmla="*/ 820553 h 2070816"/>
              <a:gd name="connsiteX2" fmla="*/ 1011166 w 1011166"/>
              <a:gd name="connsiteY2" fmla="*/ 0 h 2070816"/>
              <a:gd name="connsiteX3" fmla="*/ 981574 w 1011166"/>
              <a:gd name="connsiteY3" fmla="*/ 1715297 h 2070816"/>
              <a:gd name="connsiteX4" fmla="*/ 336549 w 1011166"/>
              <a:gd name="connsiteY4" fmla="*/ 1028719 h 2070816"/>
              <a:gd name="connsiteX5" fmla="*/ 158437 w 1011166"/>
              <a:gd name="connsiteY5" fmla="*/ 2070816 h 2070816"/>
              <a:gd name="connsiteX6" fmla="*/ 58457 w 1011166"/>
              <a:gd name="connsiteY6" fmla="*/ 1714101 h 2070816"/>
              <a:gd name="connsiteX7" fmla="*/ 50050 w 1011166"/>
              <a:gd name="connsiteY7" fmla="*/ 1238871 h 2070816"/>
              <a:gd name="connsiteX0" fmla="*/ 50050 w 1011166"/>
              <a:gd name="connsiteY0" fmla="*/ 1238871 h 2070816"/>
              <a:gd name="connsiteX1" fmla="*/ 382357 w 1011166"/>
              <a:gd name="connsiteY1" fmla="*/ 820553 h 2070816"/>
              <a:gd name="connsiteX2" fmla="*/ 1011166 w 1011166"/>
              <a:gd name="connsiteY2" fmla="*/ 0 h 2070816"/>
              <a:gd name="connsiteX3" fmla="*/ 981574 w 1011166"/>
              <a:gd name="connsiteY3" fmla="*/ 1715297 h 2070816"/>
              <a:gd name="connsiteX4" fmla="*/ 363588 w 1011166"/>
              <a:gd name="connsiteY4" fmla="*/ 994906 h 2070816"/>
              <a:gd name="connsiteX5" fmla="*/ 158437 w 1011166"/>
              <a:gd name="connsiteY5" fmla="*/ 2070816 h 2070816"/>
              <a:gd name="connsiteX6" fmla="*/ 58457 w 1011166"/>
              <a:gd name="connsiteY6" fmla="*/ 1714101 h 2070816"/>
              <a:gd name="connsiteX7" fmla="*/ 50050 w 1011166"/>
              <a:gd name="connsiteY7" fmla="*/ 1238871 h 2070816"/>
              <a:gd name="connsiteX0" fmla="*/ 50050 w 1011166"/>
              <a:gd name="connsiteY0" fmla="*/ 1238871 h 2070816"/>
              <a:gd name="connsiteX1" fmla="*/ 382357 w 1011166"/>
              <a:gd name="connsiteY1" fmla="*/ 820553 h 2070816"/>
              <a:gd name="connsiteX2" fmla="*/ 1011166 w 1011166"/>
              <a:gd name="connsiteY2" fmla="*/ 0 h 2070816"/>
              <a:gd name="connsiteX3" fmla="*/ 981574 w 1011166"/>
              <a:gd name="connsiteY3" fmla="*/ 1715297 h 2070816"/>
              <a:gd name="connsiteX4" fmla="*/ 471746 w 1011166"/>
              <a:gd name="connsiteY4" fmla="*/ 927281 h 2070816"/>
              <a:gd name="connsiteX5" fmla="*/ 158437 w 1011166"/>
              <a:gd name="connsiteY5" fmla="*/ 2070816 h 2070816"/>
              <a:gd name="connsiteX6" fmla="*/ 58457 w 1011166"/>
              <a:gd name="connsiteY6" fmla="*/ 1714101 h 2070816"/>
              <a:gd name="connsiteX7" fmla="*/ 50050 w 1011166"/>
              <a:gd name="connsiteY7" fmla="*/ 1238871 h 207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166" h="2070816">
                <a:moveTo>
                  <a:pt x="50050" y="1238871"/>
                </a:moveTo>
                <a:lnTo>
                  <a:pt x="382357" y="820553"/>
                </a:lnTo>
                <a:cubicBezTo>
                  <a:pt x="600122" y="761244"/>
                  <a:pt x="793401" y="59309"/>
                  <a:pt x="1011166" y="0"/>
                </a:cubicBezTo>
                <a:cubicBezTo>
                  <a:pt x="1011166" y="277832"/>
                  <a:pt x="973623" y="1262536"/>
                  <a:pt x="981574" y="1715297"/>
                </a:cubicBezTo>
                <a:lnTo>
                  <a:pt x="471746" y="927281"/>
                </a:lnTo>
                <a:lnTo>
                  <a:pt x="158437" y="2070816"/>
                </a:lnTo>
                <a:cubicBezTo>
                  <a:pt x="48655" y="2016476"/>
                  <a:pt x="76521" y="1852758"/>
                  <a:pt x="58457" y="1714101"/>
                </a:cubicBezTo>
                <a:cubicBezTo>
                  <a:pt x="40393" y="1575444"/>
                  <a:pt x="-58354" y="1261491"/>
                  <a:pt x="50050" y="1238871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Rectángulo 3">
            <a:extLst>
              <a:ext uri="{FF2B5EF4-FFF2-40B4-BE49-F238E27FC236}">
                <a16:creationId xmlns:a16="http://schemas.microsoft.com/office/drawing/2014/main" id="{A448FFAC-A199-B485-66A6-E591A8853F6A}"/>
              </a:ext>
            </a:extLst>
          </p:cNvPr>
          <p:cNvSpPr/>
          <p:nvPr/>
        </p:nvSpPr>
        <p:spPr>
          <a:xfrm rot="16200000">
            <a:off x="5357701" y="-58930"/>
            <a:ext cx="581005" cy="3606406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478948 w 1413016"/>
              <a:gd name="connsiteY0" fmla="*/ 0 h 3908418"/>
              <a:gd name="connsiteX1" fmla="*/ 730129 w 1413016"/>
              <a:gd name="connsiteY1" fmla="*/ 2760078 h 3908418"/>
              <a:gd name="connsiteX2" fmla="*/ 1413016 w 1413016"/>
              <a:gd name="connsiteY2" fmla="*/ 2193121 h 3908418"/>
              <a:gd name="connsiteX3" fmla="*/ 1383424 w 1413016"/>
              <a:gd name="connsiteY3" fmla="*/ 3908418 h 3908418"/>
              <a:gd name="connsiteX4" fmla="*/ 738399 w 1413016"/>
              <a:gd name="connsiteY4" fmla="*/ 3221840 h 3908418"/>
              <a:gd name="connsiteX5" fmla="*/ 37114 w 1413016"/>
              <a:gd name="connsiteY5" fmla="*/ 3376350 h 3908418"/>
              <a:gd name="connsiteX6" fmla="*/ 162579 w 1413016"/>
              <a:gd name="connsiteY6" fmla="*/ 3019635 h 3908418"/>
              <a:gd name="connsiteX7" fmla="*/ 478948 w 1413016"/>
              <a:gd name="connsiteY7" fmla="*/ 0 h 3908418"/>
              <a:gd name="connsiteX0" fmla="*/ 462913 w 1396981"/>
              <a:gd name="connsiteY0" fmla="*/ 0 h 3908418"/>
              <a:gd name="connsiteX1" fmla="*/ 714094 w 1396981"/>
              <a:gd name="connsiteY1" fmla="*/ 2760078 h 3908418"/>
              <a:gd name="connsiteX2" fmla="*/ 1396981 w 1396981"/>
              <a:gd name="connsiteY2" fmla="*/ 2193121 h 3908418"/>
              <a:gd name="connsiteX3" fmla="*/ 1367389 w 1396981"/>
              <a:gd name="connsiteY3" fmla="*/ 3908418 h 3908418"/>
              <a:gd name="connsiteX4" fmla="*/ 722364 w 1396981"/>
              <a:gd name="connsiteY4" fmla="*/ 3221840 h 3908418"/>
              <a:gd name="connsiteX5" fmla="*/ 21079 w 1396981"/>
              <a:gd name="connsiteY5" fmla="*/ 3376350 h 3908418"/>
              <a:gd name="connsiteX6" fmla="*/ 336125 w 1396981"/>
              <a:gd name="connsiteY6" fmla="*/ 551310 h 3908418"/>
              <a:gd name="connsiteX7" fmla="*/ 462913 w 1396981"/>
              <a:gd name="connsiteY7" fmla="*/ 0 h 3908418"/>
              <a:gd name="connsiteX0" fmla="*/ 230311 w 1164379"/>
              <a:gd name="connsiteY0" fmla="*/ 0 h 3908418"/>
              <a:gd name="connsiteX1" fmla="*/ 481492 w 1164379"/>
              <a:gd name="connsiteY1" fmla="*/ 2760078 h 3908418"/>
              <a:gd name="connsiteX2" fmla="*/ 1164379 w 1164379"/>
              <a:gd name="connsiteY2" fmla="*/ 2193121 h 3908418"/>
              <a:gd name="connsiteX3" fmla="*/ 1134787 w 1164379"/>
              <a:gd name="connsiteY3" fmla="*/ 3908418 h 3908418"/>
              <a:gd name="connsiteX4" fmla="*/ 489762 w 1164379"/>
              <a:gd name="connsiteY4" fmla="*/ 3221840 h 3908418"/>
              <a:gd name="connsiteX5" fmla="*/ 41254 w 1164379"/>
              <a:gd name="connsiteY5" fmla="*/ 958746 h 3908418"/>
              <a:gd name="connsiteX6" fmla="*/ 103523 w 1164379"/>
              <a:gd name="connsiteY6" fmla="*/ 551310 h 3908418"/>
              <a:gd name="connsiteX7" fmla="*/ 230311 w 1164379"/>
              <a:gd name="connsiteY7" fmla="*/ 0 h 3908418"/>
              <a:gd name="connsiteX0" fmla="*/ 91707 w 1160973"/>
              <a:gd name="connsiteY0" fmla="*/ 0 h 3849246"/>
              <a:gd name="connsiteX1" fmla="*/ 478086 w 1160973"/>
              <a:gd name="connsiteY1" fmla="*/ 2700906 h 3849246"/>
              <a:gd name="connsiteX2" fmla="*/ 1160973 w 1160973"/>
              <a:gd name="connsiteY2" fmla="*/ 2133949 h 3849246"/>
              <a:gd name="connsiteX3" fmla="*/ 1131381 w 1160973"/>
              <a:gd name="connsiteY3" fmla="*/ 3849246 h 3849246"/>
              <a:gd name="connsiteX4" fmla="*/ 486356 w 1160973"/>
              <a:gd name="connsiteY4" fmla="*/ 3162668 h 3849246"/>
              <a:gd name="connsiteX5" fmla="*/ 37848 w 1160973"/>
              <a:gd name="connsiteY5" fmla="*/ 899574 h 3849246"/>
              <a:gd name="connsiteX6" fmla="*/ 100117 w 1160973"/>
              <a:gd name="connsiteY6" fmla="*/ 492138 h 3849246"/>
              <a:gd name="connsiteX7" fmla="*/ 91707 w 1160973"/>
              <a:gd name="connsiteY7" fmla="*/ 0 h 3849246"/>
              <a:gd name="connsiteX0" fmla="*/ 46528 w 1115794"/>
              <a:gd name="connsiteY0" fmla="*/ 0 h 3849246"/>
              <a:gd name="connsiteX1" fmla="*/ 432907 w 1115794"/>
              <a:gd name="connsiteY1" fmla="*/ 2700906 h 3849246"/>
              <a:gd name="connsiteX2" fmla="*/ 1115794 w 1115794"/>
              <a:gd name="connsiteY2" fmla="*/ 2133949 h 3849246"/>
              <a:gd name="connsiteX3" fmla="*/ 1086202 w 1115794"/>
              <a:gd name="connsiteY3" fmla="*/ 3849246 h 3849246"/>
              <a:gd name="connsiteX4" fmla="*/ 441177 w 1115794"/>
              <a:gd name="connsiteY4" fmla="*/ 3162668 h 3849246"/>
              <a:gd name="connsiteX5" fmla="*/ 46747 w 1115794"/>
              <a:gd name="connsiteY5" fmla="*/ 2547942 h 3849246"/>
              <a:gd name="connsiteX6" fmla="*/ 54938 w 1115794"/>
              <a:gd name="connsiteY6" fmla="*/ 492138 h 3849246"/>
              <a:gd name="connsiteX7" fmla="*/ 46528 w 1115794"/>
              <a:gd name="connsiteY7" fmla="*/ 0 h 3849246"/>
              <a:gd name="connsiteX0" fmla="*/ 64146 w 1133412"/>
              <a:gd name="connsiteY0" fmla="*/ 0 h 3849246"/>
              <a:gd name="connsiteX1" fmla="*/ 450525 w 1133412"/>
              <a:gd name="connsiteY1" fmla="*/ 2700906 h 3849246"/>
              <a:gd name="connsiteX2" fmla="*/ 1133412 w 1133412"/>
              <a:gd name="connsiteY2" fmla="*/ 2133949 h 3849246"/>
              <a:gd name="connsiteX3" fmla="*/ 1103820 w 1133412"/>
              <a:gd name="connsiteY3" fmla="*/ 3849246 h 3849246"/>
              <a:gd name="connsiteX4" fmla="*/ 458795 w 1133412"/>
              <a:gd name="connsiteY4" fmla="*/ 3162668 h 3849246"/>
              <a:gd name="connsiteX5" fmla="*/ 64365 w 1133412"/>
              <a:gd name="connsiteY5" fmla="*/ 2547942 h 3849246"/>
              <a:gd name="connsiteX6" fmla="*/ 18470 w 1133412"/>
              <a:gd name="connsiteY6" fmla="*/ 2157415 h 3849246"/>
              <a:gd name="connsiteX7" fmla="*/ 64146 w 1133412"/>
              <a:gd name="connsiteY7" fmla="*/ 0 h 3849246"/>
              <a:gd name="connsiteX0" fmla="*/ 48015 w 1171366"/>
              <a:gd name="connsiteY0" fmla="*/ 0 h 2150157"/>
              <a:gd name="connsiteX1" fmla="*/ 488479 w 1171366"/>
              <a:gd name="connsiteY1" fmla="*/ 1001817 h 2150157"/>
              <a:gd name="connsiteX2" fmla="*/ 1171366 w 1171366"/>
              <a:gd name="connsiteY2" fmla="*/ 434860 h 2150157"/>
              <a:gd name="connsiteX3" fmla="*/ 1141774 w 1171366"/>
              <a:gd name="connsiteY3" fmla="*/ 2150157 h 2150157"/>
              <a:gd name="connsiteX4" fmla="*/ 496749 w 1171366"/>
              <a:gd name="connsiteY4" fmla="*/ 1463579 h 2150157"/>
              <a:gd name="connsiteX5" fmla="*/ 102319 w 1171366"/>
              <a:gd name="connsiteY5" fmla="*/ 848853 h 2150157"/>
              <a:gd name="connsiteX6" fmla="*/ 56424 w 1171366"/>
              <a:gd name="connsiteY6" fmla="*/ 458326 h 2150157"/>
              <a:gd name="connsiteX7" fmla="*/ 48015 w 1171366"/>
              <a:gd name="connsiteY7" fmla="*/ 0 h 2150157"/>
              <a:gd name="connsiteX0" fmla="*/ 48015 w 1171366"/>
              <a:gd name="connsiteY0" fmla="*/ 0 h 2150157"/>
              <a:gd name="connsiteX1" fmla="*/ 488478 w 1171366"/>
              <a:gd name="connsiteY1" fmla="*/ 1230054 h 2150157"/>
              <a:gd name="connsiteX2" fmla="*/ 1171366 w 1171366"/>
              <a:gd name="connsiteY2" fmla="*/ 434860 h 2150157"/>
              <a:gd name="connsiteX3" fmla="*/ 1141774 w 1171366"/>
              <a:gd name="connsiteY3" fmla="*/ 2150157 h 2150157"/>
              <a:gd name="connsiteX4" fmla="*/ 496749 w 1171366"/>
              <a:gd name="connsiteY4" fmla="*/ 1463579 h 2150157"/>
              <a:gd name="connsiteX5" fmla="*/ 102319 w 1171366"/>
              <a:gd name="connsiteY5" fmla="*/ 848853 h 2150157"/>
              <a:gd name="connsiteX6" fmla="*/ 56424 w 1171366"/>
              <a:gd name="connsiteY6" fmla="*/ 458326 h 2150157"/>
              <a:gd name="connsiteX7" fmla="*/ 48015 w 1171366"/>
              <a:gd name="connsiteY7" fmla="*/ 0 h 2150157"/>
              <a:gd name="connsiteX0" fmla="*/ 92752 w 1134985"/>
              <a:gd name="connsiteY0" fmla="*/ 0 h 2167062"/>
              <a:gd name="connsiteX1" fmla="*/ 452097 w 1134985"/>
              <a:gd name="connsiteY1" fmla="*/ 1246959 h 2167062"/>
              <a:gd name="connsiteX2" fmla="*/ 1134985 w 1134985"/>
              <a:gd name="connsiteY2" fmla="*/ 451765 h 2167062"/>
              <a:gd name="connsiteX3" fmla="*/ 1105393 w 1134985"/>
              <a:gd name="connsiteY3" fmla="*/ 2167062 h 2167062"/>
              <a:gd name="connsiteX4" fmla="*/ 460368 w 1134985"/>
              <a:gd name="connsiteY4" fmla="*/ 1480484 h 2167062"/>
              <a:gd name="connsiteX5" fmla="*/ 65938 w 1134985"/>
              <a:gd name="connsiteY5" fmla="*/ 865758 h 2167062"/>
              <a:gd name="connsiteX6" fmla="*/ 20043 w 1134985"/>
              <a:gd name="connsiteY6" fmla="*/ 475231 h 2167062"/>
              <a:gd name="connsiteX7" fmla="*/ 92752 w 1134985"/>
              <a:gd name="connsiteY7" fmla="*/ 0 h 2167062"/>
              <a:gd name="connsiteX0" fmla="*/ 74509 w 1116742"/>
              <a:gd name="connsiteY0" fmla="*/ 0 h 2167062"/>
              <a:gd name="connsiteX1" fmla="*/ 433854 w 1116742"/>
              <a:gd name="connsiteY1" fmla="*/ 1246959 h 2167062"/>
              <a:gd name="connsiteX2" fmla="*/ 1116742 w 1116742"/>
              <a:gd name="connsiteY2" fmla="*/ 451765 h 2167062"/>
              <a:gd name="connsiteX3" fmla="*/ 1087150 w 1116742"/>
              <a:gd name="connsiteY3" fmla="*/ 2167062 h 2167062"/>
              <a:gd name="connsiteX4" fmla="*/ 442125 w 1116742"/>
              <a:gd name="connsiteY4" fmla="*/ 1480484 h 2167062"/>
              <a:gd name="connsiteX5" fmla="*/ 47695 w 1116742"/>
              <a:gd name="connsiteY5" fmla="*/ 865758 h 2167062"/>
              <a:gd name="connsiteX6" fmla="*/ 55878 w 1116742"/>
              <a:gd name="connsiteY6" fmla="*/ 441418 h 2167062"/>
              <a:gd name="connsiteX7" fmla="*/ 74509 w 1116742"/>
              <a:gd name="connsiteY7" fmla="*/ 0 h 2167062"/>
              <a:gd name="connsiteX0" fmla="*/ 74509 w 1116742"/>
              <a:gd name="connsiteY0" fmla="*/ 0 h 2167062"/>
              <a:gd name="connsiteX1" fmla="*/ 433854 w 1116742"/>
              <a:gd name="connsiteY1" fmla="*/ 1246959 h 2167062"/>
              <a:gd name="connsiteX2" fmla="*/ 1116742 w 1116742"/>
              <a:gd name="connsiteY2" fmla="*/ 451765 h 2167062"/>
              <a:gd name="connsiteX3" fmla="*/ 1087150 w 1116742"/>
              <a:gd name="connsiteY3" fmla="*/ 2167062 h 2167062"/>
              <a:gd name="connsiteX4" fmla="*/ 442125 w 1116742"/>
              <a:gd name="connsiteY4" fmla="*/ 1480484 h 2167062"/>
              <a:gd name="connsiteX5" fmla="*/ 47694 w 1116742"/>
              <a:gd name="connsiteY5" fmla="*/ 865758 h 2167062"/>
              <a:gd name="connsiteX6" fmla="*/ 55878 w 1116742"/>
              <a:gd name="connsiteY6" fmla="*/ 441418 h 2167062"/>
              <a:gd name="connsiteX7" fmla="*/ 74509 w 1116742"/>
              <a:gd name="connsiteY7" fmla="*/ 0 h 216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742" h="2167062">
                <a:moveTo>
                  <a:pt x="74509" y="0"/>
                </a:moveTo>
                <a:lnTo>
                  <a:pt x="433854" y="1246959"/>
                </a:lnTo>
                <a:cubicBezTo>
                  <a:pt x="651619" y="1187650"/>
                  <a:pt x="898977" y="511074"/>
                  <a:pt x="1116742" y="451765"/>
                </a:cubicBezTo>
                <a:cubicBezTo>
                  <a:pt x="1116742" y="729597"/>
                  <a:pt x="1079199" y="1714301"/>
                  <a:pt x="1087150" y="2167062"/>
                </a:cubicBezTo>
                <a:lnTo>
                  <a:pt x="442125" y="1480484"/>
                </a:lnTo>
                <a:lnTo>
                  <a:pt x="47694" y="865758"/>
                </a:lnTo>
                <a:cubicBezTo>
                  <a:pt x="-62088" y="811418"/>
                  <a:pt x="51409" y="585711"/>
                  <a:pt x="55878" y="441418"/>
                </a:cubicBezTo>
                <a:cubicBezTo>
                  <a:pt x="60347" y="297125"/>
                  <a:pt x="-33895" y="22620"/>
                  <a:pt x="74509" y="0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Rectángulo 3">
            <a:extLst>
              <a:ext uri="{FF2B5EF4-FFF2-40B4-BE49-F238E27FC236}">
                <a16:creationId xmlns:a16="http://schemas.microsoft.com/office/drawing/2014/main" id="{EF5C1F17-2394-93A8-8F5C-BB8BC7BE19E8}"/>
              </a:ext>
            </a:extLst>
          </p:cNvPr>
          <p:cNvSpPr/>
          <p:nvPr/>
        </p:nvSpPr>
        <p:spPr>
          <a:xfrm rot="16200000">
            <a:off x="4101207" y="-1519425"/>
            <a:ext cx="533678" cy="6532493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478948 w 1413016"/>
              <a:gd name="connsiteY0" fmla="*/ 0 h 3908418"/>
              <a:gd name="connsiteX1" fmla="*/ 730129 w 1413016"/>
              <a:gd name="connsiteY1" fmla="*/ 2760078 h 3908418"/>
              <a:gd name="connsiteX2" fmla="*/ 1413016 w 1413016"/>
              <a:gd name="connsiteY2" fmla="*/ 2193121 h 3908418"/>
              <a:gd name="connsiteX3" fmla="*/ 1383424 w 1413016"/>
              <a:gd name="connsiteY3" fmla="*/ 3908418 h 3908418"/>
              <a:gd name="connsiteX4" fmla="*/ 738399 w 1413016"/>
              <a:gd name="connsiteY4" fmla="*/ 3221840 h 3908418"/>
              <a:gd name="connsiteX5" fmla="*/ 37114 w 1413016"/>
              <a:gd name="connsiteY5" fmla="*/ 3376350 h 3908418"/>
              <a:gd name="connsiteX6" fmla="*/ 162579 w 1413016"/>
              <a:gd name="connsiteY6" fmla="*/ 3019635 h 3908418"/>
              <a:gd name="connsiteX7" fmla="*/ 478948 w 1413016"/>
              <a:gd name="connsiteY7" fmla="*/ 0 h 3908418"/>
              <a:gd name="connsiteX0" fmla="*/ 462913 w 1396981"/>
              <a:gd name="connsiteY0" fmla="*/ 0 h 3908418"/>
              <a:gd name="connsiteX1" fmla="*/ 714094 w 1396981"/>
              <a:gd name="connsiteY1" fmla="*/ 2760078 h 3908418"/>
              <a:gd name="connsiteX2" fmla="*/ 1396981 w 1396981"/>
              <a:gd name="connsiteY2" fmla="*/ 2193121 h 3908418"/>
              <a:gd name="connsiteX3" fmla="*/ 1367389 w 1396981"/>
              <a:gd name="connsiteY3" fmla="*/ 3908418 h 3908418"/>
              <a:gd name="connsiteX4" fmla="*/ 722364 w 1396981"/>
              <a:gd name="connsiteY4" fmla="*/ 3221840 h 3908418"/>
              <a:gd name="connsiteX5" fmla="*/ 21079 w 1396981"/>
              <a:gd name="connsiteY5" fmla="*/ 3376350 h 3908418"/>
              <a:gd name="connsiteX6" fmla="*/ 336125 w 1396981"/>
              <a:gd name="connsiteY6" fmla="*/ 551310 h 3908418"/>
              <a:gd name="connsiteX7" fmla="*/ 462913 w 1396981"/>
              <a:gd name="connsiteY7" fmla="*/ 0 h 3908418"/>
              <a:gd name="connsiteX0" fmla="*/ 230311 w 1164379"/>
              <a:gd name="connsiteY0" fmla="*/ 0 h 3908418"/>
              <a:gd name="connsiteX1" fmla="*/ 481492 w 1164379"/>
              <a:gd name="connsiteY1" fmla="*/ 2760078 h 3908418"/>
              <a:gd name="connsiteX2" fmla="*/ 1164379 w 1164379"/>
              <a:gd name="connsiteY2" fmla="*/ 2193121 h 3908418"/>
              <a:gd name="connsiteX3" fmla="*/ 1134787 w 1164379"/>
              <a:gd name="connsiteY3" fmla="*/ 3908418 h 3908418"/>
              <a:gd name="connsiteX4" fmla="*/ 489762 w 1164379"/>
              <a:gd name="connsiteY4" fmla="*/ 3221840 h 3908418"/>
              <a:gd name="connsiteX5" fmla="*/ 41254 w 1164379"/>
              <a:gd name="connsiteY5" fmla="*/ 958746 h 3908418"/>
              <a:gd name="connsiteX6" fmla="*/ 103523 w 1164379"/>
              <a:gd name="connsiteY6" fmla="*/ 551310 h 3908418"/>
              <a:gd name="connsiteX7" fmla="*/ 230311 w 1164379"/>
              <a:gd name="connsiteY7" fmla="*/ 0 h 3908418"/>
              <a:gd name="connsiteX0" fmla="*/ 91707 w 1160973"/>
              <a:gd name="connsiteY0" fmla="*/ 0 h 3849246"/>
              <a:gd name="connsiteX1" fmla="*/ 478086 w 1160973"/>
              <a:gd name="connsiteY1" fmla="*/ 2700906 h 3849246"/>
              <a:gd name="connsiteX2" fmla="*/ 1160973 w 1160973"/>
              <a:gd name="connsiteY2" fmla="*/ 2133949 h 3849246"/>
              <a:gd name="connsiteX3" fmla="*/ 1131381 w 1160973"/>
              <a:gd name="connsiteY3" fmla="*/ 3849246 h 3849246"/>
              <a:gd name="connsiteX4" fmla="*/ 486356 w 1160973"/>
              <a:gd name="connsiteY4" fmla="*/ 3162668 h 3849246"/>
              <a:gd name="connsiteX5" fmla="*/ 37848 w 1160973"/>
              <a:gd name="connsiteY5" fmla="*/ 899574 h 3849246"/>
              <a:gd name="connsiteX6" fmla="*/ 100117 w 1160973"/>
              <a:gd name="connsiteY6" fmla="*/ 492138 h 3849246"/>
              <a:gd name="connsiteX7" fmla="*/ 91707 w 1160973"/>
              <a:gd name="connsiteY7" fmla="*/ 0 h 3849246"/>
              <a:gd name="connsiteX0" fmla="*/ 147088 w 1162276"/>
              <a:gd name="connsiteY0" fmla="*/ 0 h 3857699"/>
              <a:gd name="connsiteX1" fmla="*/ 479389 w 1162276"/>
              <a:gd name="connsiteY1" fmla="*/ 2709359 h 3857699"/>
              <a:gd name="connsiteX2" fmla="*/ 1162276 w 1162276"/>
              <a:gd name="connsiteY2" fmla="*/ 2142402 h 3857699"/>
              <a:gd name="connsiteX3" fmla="*/ 1132684 w 1162276"/>
              <a:gd name="connsiteY3" fmla="*/ 3857699 h 3857699"/>
              <a:gd name="connsiteX4" fmla="*/ 487659 w 1162276"/>
              <a:gd name="connsiteY4" fmla="*/ 3171121 h 3857699"/>
              <a:gd name="connsiteX5" fmla="*/ 39151 w 1162276"/>
              <a:gd name="connsiteY5" fmla="*/ 908027 h 3857699"/>
              <a:gd name="connsiteX6" fmla="*/ 101420 w 1162276"/>
              <a:gd name="connsiteY6" fmla="*/ 500591 h 3857699"/>
              <a:gd name="connsiteX7" fmla="*/ 147088 w 1162276"/>
              <a:gd name="connsiteY7" fmla="*/ 0 h 3857699"/>
              <a:gd name="connsiteX0" fmla="*/ 139751 w 1154939"/>
              <a:gd name="connsiteY0" fmla="*/ 0 h 3857699"/>
              <a:gd name="connsiteX1" fmla="*/ 472052 w 1154939"/>
              <a:gd name="connsiteY1" fmla="*/ 2709359 h 3857699"/>
              <a:gd name="connsiteX2" fmla="*/ 1154939 w 1154939"/>
              <a:gd name="connsiteY2" fmla="*/ 2142402 h 3857699"/>
              <a:gd name="connsiteX3" fmla="*/ 1125347 w 1154939"/>
              <a:gd name="connsiteY3" fmla="*/ 3857699 h 3857699"/>
              <a:gd name="connsiteX4" fmla="*/ 480322 w 1154939"/>
              <a:gd name="connsiteY4" fmla="*/ 3171121 h 3857699"/>
              <a:gd name="connsiteX5" fmla="*/ 31814 w 1154939"/>
              <a:gd name="connsiteY5" fmla="*/ 908027 h 3857699"/>
              <a:gd name="connsiteX6" fmla="*/ 148161 w 1154939"/>
              <a:gd name="connsiteY6" fmla="*/ 500591 h 3857699"/>
              <a:gd name="connsiteX7" fmla="*/ 139751 w 1154939"/>
              <a:gd name="connsiteY7" fmla="*/ 0 h 3857699"/>
              <a:gd name="connsiteX0" fmla="*/ 91707 w 1106895"/>
              <a:gd name="connsiteY0" fmla="*/ 0 h 3857699"/>
              <a:gd name="connsiteX1" fmla="*/ 424008 w 1106895"/>
              <a:gd name="connsiteY1" fmla="*/ 2709359 h 3857699"/>
              <a:gd name="connsiteX2" fmla="*/ 1106895 w 1106895"/>
              <a:gd name="connsiteY2" fmla="*/ 2142402 h 3857699"/>
              <a:gd name="connsiteX3" fmla="*/ 1077303 w 1106895"/>
              <a:gd name="connsiteY3" fmla="*/ 3857699 h 3857699"/>
              <a:gd name="connsiteX4" fmla="*/ 432278 w 1106895"/>
              <a:gd name="connsiteY4" fmla="*/ 3171121 h 3857699"/>
              <a:gd name="connsiteX5" fmla="*/ 37848 w 1106895"/>
              <a:gd name="connsiteY5" fmla="*/ 840401 h 3857699"/>
              <a:gd name="connsiteX6" fmla="*/ 100117 w 1106895"/>
              <a:gd name="connsiteY6" fmla="*/ 500591 h 3857699"/>
              <a:gd name="connsiteX7" fmla="*/ 91707 w 1106895"/>
              <a:gd name="connsiteY7" fmla="*/ 0 h 3857699"/>
              <a:gd name="connsiteX0" fmla="*/ 91707 w 1106895"/>
              <a:gd name="connsiteY0" fmla="*/ 0 h 3925325"/>
              <a:gd name="connsiteX1" fmla="*/ 424008 w 1106895"/>
              <a:gd name="connsiteY1" fmla="*/ 2709359 h 3925325"/>
              <a:gd name="connsiteX2" fmla="*/ 1106895 w 1106895"/>
              <a:gd name="connsiteY2" fmla="*/ 2142402 h 3925325"/>
              <a:gd name="connsiteX3" fmla="*/ 996185 w 1106895"/>
              <a:gd name="connsiteY3" fmla="*/ 3925325 h 3925325"/>
              <a:gd name="connsiteX4" fmla="*/ 432278 w 1106895"/>
              <a:gd name="connsiteY4" fmla="*/ 3171121 h 3925325"/>
              <a:gd name="connsiteX5" fmla="*/ 37848 w 1106895"/>
              <a:gd name="connsiteY5" fmla="*/ 840401 h 3925325"/>
              <a:gd name="connsiteX6" fmla="*/ 100117 w 1106895"/>
              <a:gd name="connsiteY6" fmla="*/ 500591 h 3925325"/>
              <a:gd name="connsiteX7" fmla="*/ 91707 w 1106895"/>
              <a:gd name="connsiteY7" fmla="*/ 0 h 3925325"/>
              <a:gd name="connsiteX0" fmla="*/ 91707 w 1025775"/>
              <a:gd name="connsiteY0" fmla="*/ 0 h 3925325"/>
              <a:gd name="connsiteX1" fmla="*/ 424008 w 1025775"/>
              <a:gd name="connsiteY1" fmla="*/ 2709359 h 3925325"/>
              <a:gd name="connsiteX2" fmla="*/ 1025776 w 1025775"/>
              <a:gd name="connsiteY2" fmla="*/ 2015606 h 3925325"/>
              <a:gd name="connsiteX3" fmla="*/ 996185 w 1025775"/>
              <a:gd name="connsiteY3" fmla="*/ 3925325 h 3925325"/>
              <a:gd name="connsiteX4" fmla="*/ 432278 w 1025775"/>
              <a:gd name="connsiteY4" fmla="*/ 3171121 h 3925325"/>
              <a:gd name="connsiteX5" fmla="*/ 37848 w 1025775"/>
              <a:gd name="connsiteY5" fmla="*/ 840401 h 3925325"/>
              <a:gd name="connsiteX6" fmla="*/ 100117 w 1025775"/>
              <a:gd name="connsiteY6" fmla="*/ 500591 h 3925325"/>
              <a:gd name="connsiteX7" fmla="*/ 91707 w 1025775"/>
              <a:gd name="connsiteY7" fmla="*/ 0 h 392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775" h="3925325">
                <a:moveTo>
                  <a:pt x="91707" y="0"/>
                </a:moveTo>
                <a:lnTo>
                  <a:pt x="424008" y="2709359"/>
                </a:lnTo>
                <a:cubicBezTo>
                  <a:pt x="641773" y="2650050"/>
                  <a:pt x="808011" y="2074915"/>
                  <a:pt x="1025776" y="2015606"/>
                </a:cubicBezTo>
                <a:cubicBezTo>
                  <a:pt x="1025776" y="2293438"/>
                  <a:pt x="988234" y="3472564"/>
                  <a:pt x="996185" y="3925325"/>
                </a:cubicBezTo>
                <a:lnTo>
                  <a:pt x="432278" y="3171121"/>
                </a:lnTo>
                <a:lnTo>
                  <a:pt x="37848" y="840401"/>
                </a:lnTo>
                <a:cubicBezTo>
                  <a:pt x="-71934" y="786061"/>
                  <a:pt x="91140" y="640658"/>
                  <a:pt x="100117" y="500591"/>
                </a:cubicBezTo>
                <a:cubicBezTo>
                  <a:pt x="109094" y="360524"/>
                  <a:pt x="-16697" y="22620"/>
                  <a:pt x="91707" y="0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B5295B25-1944-FDFB-4300-EEC7656B862A}"/>
              </a:ext>
            </a:extLst>
          </p:cNvPr>
          <p:cNvGrpSpPr/>
          <p:nvPr/>
        </p:nvGrpSpPr>
        <p:grpSpPr>
          <a:xfrm>
            <a:off x="4434327" y="740412"/>
            <a:ext cx="3252262" cy="845024"/>
            <a:chOff x="4737788" y="1952931"/>
            <a:chExt cx="2854581" cy="845024"/>
          </a:xfrm>
        </p:grpSpPr>
        <p:sp>
          <p:nvSpPr>
            <p:cNvPr id="51" name="Rectángulo redondeado 44">
              <a:extLst>
                <a:ext uri="{FF2B5EF4-FFF2-40B4-BE49-F238E27FC236}">
                  <a16:creationId xmlns:a16="http://schemas.microsoft.com/office/drawing/2014/main" id="{AD53CD00-BD99-C109-C95C-1D8B4206EBEC}"/>
                </a:ext>
              </a:extLst>
            </p:cNvPr>
            <p:cNvSpPr/>
            <p:nvPr/>
          </p:nvSpPr>
          <p:spPr>
            <a:xfrm>
              <a:off x="4737788" y="1952931"/>
              <a:ext cx="2854581" cy="8309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228600" dist="139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2" name="Google Shape;118;p4">
              <a:extLst>
                <a:ext uri="{FF2B5EF4-FFF2-40B4-BE49-F238E27FC236}">
                  <a16:creationId xmlns:a16="http://schemas.microsoft.com/office/drawing/2014/main" id="{6D14CCCD-E206-D72A-4C5A-FF251E5FC027}"/>
                </a:ext>
              </a:extLst>
            </p:cNvPr>
            <p:cNvSpPr txBox="1"/>
            <p:nvPr/>
          </p:nvSpPr>
          <p:spPr>
            <a:xfrm>
              <a:off x="5221066" y="1966999"/>
              <a:ext cx="2300964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C" sz="4800" dirty="0">
                  <a:solidFill>
                    <a:srgbClr val="0070C0"/>
                  </a:solidFill>
                </a:rPr>
                <a:t>Fase 2</a:t>
              </a:r>
              <a:endParaRPr sz="3600" b="0" i="0" u="none" strike="noStrike" cap="none" dirty="0">
                <a:solidFill>
                  <a:srgbClr val="0070C0"/>
                </a:solidFill>
                <a:sym typeface="Arial"/>
              </a:endParaRP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5D8784F8-0588-6C97-2338-633097BD966F}"/>
              </a:ext>
            </a:extLst>
          </p:cNvPr>
          <p:cNvGrpSpPr/>
          <p:nvPr/>
        </p:nvGrpSpPr>
        <p:grpSpPr>
          <a:xfrm>
            <a:off x="962245" y="1945994"/>
            <a:ext cx="2321727" cy="1508310"/>
            <a:chOff x="938802" y="2252816"/>
            <a:chExt cx="1748128" cy="1264108"/>
          </a:xfrm>
        </p:grpSpPr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70719C10-1696-E615-4CD2-8B5191450377}"/>
                </a:ext>
              </a:extLst>
            </p:cNvPr>
            <p:cNvGrpSpPr/>
            <p:nvPr/>
          </p:nvGrpSpPr>
          <p:grpSpPr>
            <a:xfrm>
              <a:off x="938802" y="2252816"/>
              <a:ext cx="1748128" cy="1264108"/>
              <a:chOff x="1561514" y="1356349"/>
              <a:chExt cx="3149241" cy="2892094"/>
            </a:xfrm>
          </p:grpSpPr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CA5DB490-56E6-0FFA-97CF-1104F3049E79}"/>
                  </a:ext>
                </a:extLst>
              </p:cNvPr>
              <p:cNvGrpSpPr/>
              <p:nvPr/>
            </p:nvGrpSpPr>
            <p:grpSpPr>
              <a:xfrm>
                <a:off x="1561514" y="1356349"/>
                <a:ext cx="3149241" cy="2892094"/>
                <a:chOff x="4841513" y="871768"/>
                <a:chExt cx="1080000" cy="748627"/>
              </a:xfrm>
            </p:grpSpPr>
            <p:sp>
              <p:nvSpPr>
                <p:cNvPr id="58" name="Rectángulo redondeado 51">
                  <a:extLst>
                    <a:ext uri="{FF2B5EF4-FFF2-40B4-BE49-F238E27FC236}">
                      <a16:creationId xmlns:a16="http://schemas.microsoft.com/office/drawing/2014/main" id="{EEA63496-0119-556A-D3AF-DD9A81469D24}"/>
                    </a:ext>
                  </a:extLst>
                </p:cNvPr>
                <p:cNvSpPr/>
                <p:nvPr/>
              </p:nvSpPr>
              <p:spPr>
                <a:xfrm>
                  <a:off x="4841513" y="871768"/>
                  <a:ext cx="1080000" cy="748627"/>
                </a:xfrm>
                <a:prstGeom prst="roundRect">
                  <a:avLst/>
                </a:prstGeom>
                <a:gradFill>
                  <a:gsLst>
                    <a:gs pos="31000">
                      <a:srgbClr val="B6C8E8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59" name="Rectángulo redondeado 52">
                  <a:extLst>
                    <a:ext uri="{FF2B5EF4-FFF2-40B4-BE49-F238E27FC236}">
                      <a16:creationId xmlns:a16="http://schemas.microsoft.com/office/drawing/2014/main" id="{0DD3E977-7919-D84D-193E-C7381F631C3D}"/>
                    </a:ext>
                  </a:extLst>
                </p:cNvPr>
                <p:cNvSpPr/>
                <p:nvPr/>
              </p:nvSpPr>
              <p:spPr>
                <a:xfrm>
                  <a:off x="4889757" y="921222"/>
                  <a:ext cx="978932" cy="655475"/>
                </a:xfrm>
                <a:prstGeom prst="roundRect">
                  <a:avLst/>
                </a:prstGeom>
                <a:solidFill>
                  <a:srgbClr val="F1F1F1"/>
                </a:solidFill>
                <a:ln>
                  <a:noFill/>
                </a:ln>
                <a:effectLst>
                  <a:innerShdw blurRad="228600" dist="139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</p:grp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3EBC0B66-64F8-69AA-E20D-5B9C60012B46}"/>
                  </a:ext>
                </a:extLst>
              </p:cNvPr>
              <p:cNvSpPr txBox="1"/>
              <p:nvPr/>
            </p:nvSpPr>
            <p:spPr>
              <a:xfrm>
                <a:off x="1808828" y="3069327"/>
                <a:ext cx="2747893" cy="64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s-EC" sz="1600" dirty="0">
                    <a:solidFill>
                      <a:schemeClr val="tx1"/>
                    </a:solidFill>
                  </a:rPr>
                  <a:t>Evaluación Gestión</a:t>
                </a:r>
              </a:p>
            </p:txBody>
          </p:sp>
        </p:grpSp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B5E84969-0083-EDBE-C133-FE7FFE374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0645" y="2536758"/>
              <a:ext cx="429170" cy="429170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E04D4AE0-6159-5E40-37A9-4244257D62FB}"/>
              </a:ext>
            </a:extLst>
          </p:cNvPr>
          <p:cNvGrpSpPr/>
          <p:nvPr/>
        </p:nvGrpSpPr>
        <p:grpSpPr>
          <a:xfrm>
            <a:off x="3730630" y="1971526"/>
            <a:ext cx="2296543" cy="1429452"/>
            <a:chOff x="4051020" y="2153496"/>
            <a:chExt cx="1748128" cy="1264108"/>
          </a:xfrm>
        </p:grpSpPr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49834ED0-0C8C-33CE-CDDB-E8E409A4B729}"/>
                </a:ext>
              </a:extLst>
            </p:cNvPr>
            <p:cNvGrpSpPr/>
            <p:nvPr/>
          </p:nvGrpSpPr>
          <p:grpSpPr>
            <a:xfrm>
              <a:off x="4051020" y="2153496"/>
              <a:ext cx="1748128" cy="1264108"/>
              <a:chOff x="1561514" y="1356349"/>
              <a:chExt cx="3149241" cy="2892094"/>
            </a:xfrm>
          </p:grpSpPr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3CB4F550-F3CE-2983-F4E4-147C4C5F7B70}"/>
                  </a:ext>
                </a:extLst>
              </p:cNvPr>
              <p:cNvGrpSpPr/>
              <p:nvPr/>
            </p:nvGrpSpPr>
            <p:grpSpPr>
              <a:xfrm>
                <a:off x="1561514" y="1356349"/>
                <a:ext cx="3149241" cy="2892094"/>
                <a:chOff x="4841513" y="871768"/>
                <a:chExt cx="1080000" cy="748627"/>
              </a:xfrm>
            </p:grpSpPr>
            <p:sp>
              <p:nvSpPr>
                <p:cNvPr id="65" name="Rectángulo redondeado 58">
                  <a:extLst>
                    <a:ext uri="{FF2B5EF4-FFF2-40B4-BE49-F238E27FC236}">
                      <a16:creationId xmlns:a16="http://schemas.microsoft.com/office/drawing/2014/main" id="{1B7368F1-0F21-0AA2-9F6E-A5AEFDC1A701}"/>
                    </a:ext>
                  </a:extLst>
                </p:cNvPr>
                <p:cNvSpPr/>
                <p:nvPr/>
              </p:nvSpPr>
              <p:spPr>
                <a:xfrm>
                  <a:off x="4841513" y="871768"/>
                  <a:ext cx="1080000" cy="748627"/>
                </a:xfrm>
                <a:prstGeom prst="roundRect">
                  <a:avLst/>
                </a:prstGeom>
                <a:gradFill>
                  <a:gsLst>
                    <a:gs pos="31000">
                      <a:srgbClr val="B6C8E8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66" name="Rectángulo redondeado 59">
                  <a:extLst>
                    <a:ext uri="{FF2B5EF4-FFF2-40B4-BE49-F238E27FC236}">
                      <a16:creationId xmlns:a16="http://schemas.microsoft.com/office/drawing/2014/main" id="{4E7C7A20-7C6A-572B-E597-B7B7920825EE}"/>
                    </a:ext>
                  </a:extLst>
                </p:cNvPr>
                <p:cNvSpPr/>
                <p:nvPr/>
              </p:nvSpPr>
              <p:spPr>
                <a:xfrm>
                  <a:off x="4889757" y="921222"/>
                  <a:ext cx="978932" cy="655475"/>
                </a:xfrm>
                <a:prstGeom prst="roundRect">
                  <a:avLst/>
                </a:prstGeom>
                <a:solidFill>
                  <a:srgbClr val="F1F1F1"/>
                </a:solidFill>
                <a:ln>
                  <a:noFill/>
                </a:ln>
                <a:effectLst>
                  <a:innerShdw blurRad="228600" dist="139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</p:grpSp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6B448767-EF88-06E1-00C4-8E9FF3A55291}"/>
                  </a:ext>
                </a:extLst>
              </p:cNvPr>
              <p:cNvSpPr txBox="1"/>
              <p:nvPr/>
            </p:nvSpPr>
            <p:spPr>
              <a:xfrm>
                <a:off x="1808829" y="2998167"/>
                <a:ext cx="2747893" cy="118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s-EC" sz="1600" dirty="0">
                    <a:solidFill>
                      <a:schemeClr val="tx1"/>
                    </a:solidFill>
                  </a:rPr>
                  <a:t>Llenado Formulario</a:t>
                </a:r>
              </a:p>
              <a:p>
                <a:pPr lvl="0" algn="ctr"/>
                <a:r>
                  <a:rPr lang="es-EC" sz="1600" dirty="0">
                    <a:solidFill>
                      <a:schemeClr val="tx1"/>
                    </a:solidFill>
                  </a:rPr>
                  <a:t>RDC</a:t>
                </a:r>
              </a:p>
            </p:txBody>
          </p:sp>
        </p:grpSp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AF87AEFA-77BB-5DE0-68C5-4164B93B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5345" y="2362761"/>
              <a:ext cx="404418" cy="404418"/>
            </a:xfrm>
            <a:prstGeom prst="rect">
              <a:avLst/>
            </a:prstGeom>
          </p:spPr>
        </p:pic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9646890C-04E5-19DE-F76E-08F9A6911EBD}"/>
              </a:ext>
            </a:extLst>
          </p:cNvPr>
          <p:cNvGrpSpPr/>
          <p:nvPr/>
        </p:nvGrpSpPr>
        <p:grpSpPr>
          <a:xfrm>
            <a:off x="6527151" y="1961151"/>
            <a:ext cx="2329207" cy="1439827"/>
            <a:chOff x="5622564" y="2252816"/>
            <a:chExt cx="1748128" cy="1264108"/>
          </a:xfrm>
        </p:grpSpPr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CE8395F6-C842-671D-EB7F-A68BD7233577}"/>
                </a:ext>
              </a:extLst>
            </p:cNvPr>
            <p:cNvGrpSpPr/>
            <p:nvPr/>
          </p:nvGrpSpPr>
          <p:grpSpPr>
            <a:xfrm>
              <a:off x="5622564" y="2252816"/>
              <a:ext cx="1748128" cy="1264108"/>
              <a:chOff x="1561514" y="1356349"/>
              <a:chExt cx="3149241" cy="2892094"/>
            </a:xfrm>
          </p:grpSpPr>
          <p:grpSp>
            <p:nvGrpSpPr>
              <p:cNvPr id="70" name="Grupo 69">
                <a:extLst>
                  <a:ext uri="{FF2B5EF4-FFF2-40B4-BE49-F238E27FC236}">
                    <a16:creationId xmlns:a16="http://schemas.microsoft.com/office/drawing/2014/main" id="{45FA8A6C-697D-134A-9244-B0BF6B011154}"/>
                  </a:ext>
                </a:extLst>
              </p:cNvPr>
              <p:cNvGrpSpPr/>
              <p:nvPr/>
            </p:nvGrpSpPr>
            <p:grpSpPr>
              <a:xfrm>
                <a:off x="1561514" y="1356349"/>
                <a:ext cx="3149241" cy="2892094"/>
                <a:chOff x="4841513" y="871768"/>
                <a:chExt cx="1080000" cy="748627"/>
              </a:xfrm>
            </p:grpSpPr>
            <p:sp>
              <p:nvSpPr>
                <p:cNvPr id="72" name="Rectángulo redondeado 65">
                  <a:extLst>
                    <a:ext uri="{FF2B5EF4-FFF2-40B4-BE49-F238E27FC236}">
                      <a16:creationId xmlns:a16="http://schemas.microsoft.com/office/drawing/2014/main" id="{27B2DEAB-B24B-A89C-4BFD-75061A87591A}"/>
                    </a:ext>
                  </a:extLst>
                </p:cNvPr>
                <p:cNvSpPr/>
                <p:nvPr/>
              </p:nvSpPr>
              <p:spPr>
                <a:xfrm>
                  <a:off x="4841513" y="871768"/>
                  <a:ext cx="1080000" cy="748627"/>
                </a:xfrm>
                <a:prstGeom prst="roundRect">
                  <a:avLst/>
                </a:prstGeom>
                <a:gradFill>
                  <a:gsLst>
                    <a:gs pos="31000">
                      <a:srgbClr val="B6C8E8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73" name="Rectángulo redondeado 66">
                  <a:extLst>
                    <a:ext uri="{FF2B5EF4-FFF2-40B4-BE49-F238E27FC236}">
                      <a16:creationId xmlns:a16="http://schemas.microsoft.com/office/drawing/2014/main" id="{8366CBEA-1BD6-150A-4A3C-B8BFDCE435CB}"/>
                    </a:ext>
                  </a:extLst>
                </p:cNvPr>
                <p:cNvSpPr/>
                <p:nvPr/>
              </p:nvSpPr>
              <p:spPr>
                <a:xfrm>
                  <a:off x="4889757" y="921222"/>
                  <a:ext cx="978932" cy="655475"/>
                </a:xfrm>
                <a:prstGeom prst="roundRect">
                  <a:avLst/>
                </a:prstGeom>
                <a:solidFill>
                  <a:srgbClr val="F1F1F1"/>
                </a:solidFill>
                <a:ln>
                  <a:noFill/>
                </a:ln>
                <a:effectLst>
                  <a:innerShdw blurRad="228600" dist="139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</p:grpSp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C923527C-4AC5-63BF-6563-A887C82073AE}"/>
                  </a:ext>
                </a:extLst>
              </p:cNvPr>
              <p:cNvSpPr txBox="1"/>
              <p:nvPr/>
            </p:nvSpPr>
            <p:spPr>
              <a:xfrm>
                <a:off x="1732796" y="2998679"/>
                <a:ext cx="2901927" cy="1174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s-EC" sz="1600" dirty="0">
                    <a:solidFill>
                      <a:schemeClr val="tx1"/>
                    </a:solidFill>
                  </a:rPr>
                  <a:t>Elaboración Informe Narrativo RDC</a:t>
                </a:r>
              </a:p>
            </p:txBody>
          </p:sp>
        </p:grpSp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6D518C20-BA70-8098-E174-2885FCC1B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4225" y="2509978"/>
              <a:ext cx="417776" cy="417776"/>
            </a:xfrm>
            <a:prstGeom prst="rect">
              <a:avLst/>
            </a:prstGeom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D4E7B39D-CA8E-CC72-8A78-9C84657EA94E}"/>
              </a:ext>
            </a:extLst>
          </p:cNvPr>
          <p:cNvGrpSpPr/>
          <p:nvPr/>
        </p:nvGrpSpPr>
        <p:grpSpPr>
          <a:xfrm>
            <a:off x="9379945" y="1960062"/>
            <a:ext cx="2160917" cy="1419328"/>
            <a:chOff x="1561514" y="1356349"/>
            <a:chExt cx="3149241" cy="2892094"/>
          </a:xfrm>
        </p:grpSpPr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B382ED53-8E0E-7066-3D62-C58D7B6A3212}"/>
                </a:ext>
              </a:extLst>
            </p:cNvPr>
            <p:cNvGrpSpPr/>
            <p:nvPr/>
          </p:nvGrpSpPr>
          <p:grpSpPr>
            <a:xfrm>
              <a:off x="1561514" y="1356349"/>
              <a:ext cx="3149241" cy="2892094"/>
              <a:chOff x="4841513" y="871768"/>
              <a:chExt cx="1080000" cy="748627"/>
            </a:xfrm>
          </p:grpSpPr>
          <p:sp>
            <p:nvSpPr>
              <p:cNvPr id="77" name="Rectángulo redondeado 70">
                <a:extLst>
                  <a:ext uri="{FF2B5EF4-FFF2-40B4-BE49-F238E27FC236}">
                    <a16:creationId xmlns:a16="http://schemas.microsoft.com/office/drawing/2014/main" id="{41C21DC8-0579-6F0B-DA35-3C72FB10FC6F}"/>
                  </a:ext>
                </a:extLst>
              </p:cNvPr>
              <p:cNvSpPr/>
              <p:nvPr/>
            </p:nvSpPr>
            <p:spPr>
              <a:xfrm>
                <a:off x="4841513" y="871768"/>
                <a:ext cx="1080000" cy="748627"/>
              </a:xfrm>
              <a:prstGeom prst="roundRect">
                <a:avLst/>
              </a:prstGeom>
              <a:gradFill>
                <a:gsLst>
                  <a:gs pos="31000">
                    <a:srgbClr val="B6C8E8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78" name="Rectángulo redondeado 71">
                <a:extLst>
                  <a:ext uri="{FF2B5EF4-FFF2-40B4-BE49-F238E27FC236}">
                    <a16:creationId xmlns:a16="http://schemas.microsoft.com/office/drawing/2014/main" id="{EE0A79A4-8897-89F3-FBE5-816398CFFD23}"/>
                  </a:ext>
                </a:extLst>
              </p:cNvPr>
              <p:cNvSpPr/>
              <p:nvPr/>
            </p:nvSpPr>
            <p:spPr>
              <a:xfrm>
                <a:off x="4889757" y="921222"/>
                <a:ext cx="978932" cy="655475"/>
              </a:xfrm>
              <a:prstGeom prst="roundRect">
                <a:avLst/>
              </a:prstGeom>
              <a:solidFill>
                <a:srgbClr val="F1F1F1"/>
              </a:solidFill>
              <a:ln>
                <a:noFill/>
              </a:ln>
              <a:effectLst>
                <a:innerShdw blurRad="228600" dist="139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8DFC241A-FA48-589D-A323-061FEADE9AA5}"/>
                </a:ext>
              </a:extLst>
            </p:cNvPr>
            <p:cNvSpPr txBox="1"/>
            <p:nvPr/>
          </p:nvSpPr>
          <p:spPr>
            <a:xfrm>
              <a:off x="1726330" y="2779362"/>
              <a:ext cx="2901926" cy="119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C" sz="1600" dirty="0">
                  <a:solidFill>
                    <a:schemeClr val="tx1"/>
                  </a:solidFill>
                </a:rPr>
                <a:t>Aprobación Máxima Autoridad</a:t>
              </a:r>
            </a:p>
          </p:txBody>
        </p:sp>
      </p:grpSp>
      <p:pic>
        <p:nvPicPr>
          <p:cNvPr id="79" name="Imagen 78">
            <a:extLst>
              <a:ext uri="{FF2B5EF4-FFF2-40B4-BE49-F238E27FC236}">
                <a16:creationId xmlns:a16="http://schemas.microsoft.com/office/drawing/2014/main" id="{6EE371AC-E0D7-C6A2-ED36-836B66A5A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3164" y="2141493"/>
            <a:ext cx="409099" cy="409099"/>
          </a:xfrm>
          <a:prstGeom prst="rect">
            <a:avLst/>
          </a:prstGeom>
        </p:spPr>
      </p:pic>
      <p:sp>
        <p:nvSpPr>
          <p:cNvPr id="80" name="Rectángulo 79">
            <a:extLst>
              <a:ext uri="{FF2B5EF4-FFF2-40B4-BE49-F238E27FC236}">
                <a16:creationId xmlns:a16="http://schemas.microsoft.com/office/drawing/2014/main" id="{F69BBE6F-D69C-C8ED-7265-86FB7701249A}"/>
              </a:ext>
            </a:extLst>
          </p:cNvPr>
          <p:cNvSpPr/>
          <p:nvPr/>
        </p:nvSpPr>
        <p:spPr>
          <a:xfrm>
            <a:off x="1047031" y="3952715"/>
            <a:ext cx="7655348" cy="570039"/>
          </a:xfrm>
          <a:prstGeom prst="rect">
            <a:avLst/>
          </a:prstGeom>
          <a:solidFill>
            <a:srgbClr val="909090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7874839C-5350-0044-2F08-0F7301A85938}"/>
              </a:ext>
            </a:extLst>
          </p:cNvPr>
          <p:cNvSpPr/>
          <p:nvPr/>
        </p:nvSpPr>
        <p:spPr>
          <a:xfrm>
            <a:off x="1047033" y="4633330"/>
            <a:ext cx="7655348" cy="570039"/>
          </a:xfrm>
          <a:prstGeom prst="rect">
            <a:avLst/>
          </a:prstGeom>
          <a:solidFill>
            <a:srgbClr val="909090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385D9DDF-00CA-39F5-9ECD-85436F426214}"/>
              </a:ext>
            </a:extLst>
          </p:cNvPr>
          <p:cNvSpPr txBox="1"/>
          <p:nvPr/>
        </p:nvSpPr>
        <p:spPr>
          <a:xfrm>
            <a:off x="1283677" y="4044973"/>
            <a:ext cx="724486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C" sz="2000" dirty="0">
                <a:solidFill>
                  <a:schemeClr val="bg1"/>
                </a:solidFill>
              </a:rPr>
              <a:t>Levantamiento y retroalimentación continua de información</a:t>
            </a:r>
            <a:endParaRPr lang="es-ES" sz="2000" dirty="0">
              <a:solidFill>
                <a:schemeClr val="bg1"/>
              </a:solidFill>
            </a:endParaRPr>
          </a:p>
        </p:txBody>
      </p: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6FABC276-B200-66C9-E5FB-89B1D877480C}"/>
              </a:ext>
            </a:extLst>
          </p:cNvPr>
          <p:cNvCxnSpPr/>
          <p:nvPr/>
        </p:nvCxnSpPr>
        <p:spPr>
          <a:xfrm>
            <a:off x="2160743" y="3400978"/>
            <a:ext cx="816790" cy="511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FD08E8BF-F61D-64F2-99D6-E73370C5EDDB}"/>
              </a:ext>
            </a:extLst>
          </p:cNvPr>
          <p:cNvCxnSpPr>
            <a:cxnSpLocks/>
          </p:cNvCxnSpPr>
          <p:nvPr/>
        </p:nvCxnSpPr>
        <p:spPr>
          <a:xfrm flipH="1">
            <a:off x="6789119" y="3384116"/>
            <a:ext cx="666799" cy="56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9027871A-B509-7072-D312-9FB2D84D783F}"/>
              </a:ext>
            </a:extLst>
          </p:cNvPr>
          <p:cNvCxnSpPr>
            <a:cxnSpLocks/>
          </p:cNvCxnSpPr>
          <p:nvPr/>
        </p:nvCxnSpPr>
        <p:spPr>
          <a:xfrm>
            <a:off x="4876501" y="3340100"/>
            <a:ext cx="0" cy="572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ángulo 86">
            <a:extLst>
              <a:ext uri="{FF2B5EF4-FFF2-40B4-BE49-F238E27FC236}">
                <a16:creationId xmlns:a16="http://schemas.microsoft.com/office/drawing/2014/main" id="{4291EFC1-19BA-3E16-DCDD-0A13BC3B2F71}"/>
              </a:ext>
            </a:extLst>
          </p:cNvPr>
          <p:cNvSpPr/>
          <p:nvPr/>
        </p:nvSpPr>
        <p:spPr>
          <a:xfrm>
            <a:off x="1046537" y="5314755"/>
            <a:ext cx="7655348" cy="570039"/>
          </a:xfrm>
          <a:prstGeom prst="rect">
            <a:avLst/>
          </a:prstGeom>
          <a:solidFill>
            <a:srgbClr val="909090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48F99ABD-0A5E-EE75-CADA-E34C64CC8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5185" y="3808532"/>
            <a:ext cx="2343150" cy="1952625"/>
          </a:xfrm>
          <a:prstGeom prst="rect">
            <a:avLst/>
          </a:prstGeom>
        </p:spPr>
      </p:pic>
      <p:sp>
        <p:nvSpPr>
          <p:cNvPr id="83" name="CuadroTexto 82">
            <a:extLst>
              <a:ext uri="{FF2B5EF4-FFF2-40B4-BE49-F238E27FC236}">
                <a16:creationId xmlns:a16="http://schemas.microsoft.com/office/drawing/2014/main" id="{B987357C-7001-A569-11D6-9BE3D57F16B7}"/>
              </a:ext>
            </a:extLst>
          </p:cNvPr>
          <p:cNvSpPr txBox="1"/>
          <p:nvPr/>
        </p:nvSpPr>
        <p:spPr>
          <a:xfrm>
            <a:off x="1283677" y="5390873"/>
            <a:ext cx="724486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C" sz="2000" dirty="0">
                <a:solidFill>
                  <a:schemeClr val="bg1"/>
                </a:solidFill>
              </a:rPr>
              <a:t>Consolidación de resultados de la gestión anual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F02BCE-BA4E-AFA1-CCA0-B6B34936F384}"/>
              </a:ext>
            </a:extLst>
          </p:cNvPr>
          <p:cNvSpPr txBox="1"/>
          <p:nvPr/>
        </p:nvSpPr>
        <p:spPr>
          <a:xfrm>
            <a:off x="1046030" y="4716798"/>
            <a:ext cx="7655856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>
                <a:solidFill>
                  <a:schemeClr val="bg1"/>
                </a:solidFill>
              </a:rPr>
              <a:t>Incorporación de temas planteados por ciudadanía para la RDC</a:t>
            </a:r>
          </a:p>
        </p:txBody>
      </p:sp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D07900BE-30F2-1382-AAD5-A70B2AC7865F}"/>
              </a:ext>
            </a:extLst>
          </p:cNvPr>
          <p:cNvSpPr/>
          <p:nvPr/>
        </p:nvSpPr>
        <p:spPr>
          <a:xfrm>
            <a:off x="1046537" y="5955201"/>
            <a:ext cx="10388632" cy="815483"/>
          </a:xfrm>
          <a:prstGeom prst="leftRightArrow">
            <a:avLst/>
          </a:prstGeom>
          <a:effectLst>
            <a:glow rad="127000">
              <a:schemeClr val="accent1">
                <a:alpha val="71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A0BFBB-F908-E50E-3CA0-C8C9885DDE2C}"/>
              </a:ext>
            </a:extLst>
          </p:cNvPr>
          <p:cNvSpPr txBox="1"/>
          <p:nvPr/>
        </p:nvSpPr>
        <p:spPr>
          <a:xfrm>
            <a:off x="2671268" y="6168024"/>
            <a:ext cx="724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2000" dirty="0">
                <a:solidFill>
                  <a:schemeClr val="bg1"/>
                </a:solidFill>
              </a:rPr>
              <a:t>Coordinación con equipo responsable del proceso de RDC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6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0D21443F-5580-6EEB-071B-F081BF0C1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62C10ED-75DE-4D0F-5CD8-E4FB4B78AF08}"/>
              </a:ext>
            </a:extLst>
          </p:cNvPr>
          <p:cNvSpPr txBox="1"/>
          <p:nvPr/>
        </p:nvSpPr>
        <p:spPr>
          <a:xfrm>
            <a:off x="6395238" y="5876802"/>
            <a:ext cx="276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dirty="0">
                <a:solidFill>
                  <a:schemeClr val="bg1"/>
                </a:solidFill>
              </a:rPr>
              <a:t>Aportes, sugerencias u observaciones ciudadanas.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0A1F6E-3BC7-A82C-5661-429C6287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" y="-17583"/>
            <a:ext cx="12189993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D54774D-83FF-3B89-5D62-C823ADD94C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17584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3" name="Rectángulo 3">
            <a:extLst>
              <a:ext uri="{FF2B5EF4-FFF2-40B4-BE49-F238E27FC236}">
                <a16:creationId xmlns:a16="http://schemas.microsoft.com/office/drawing/2014/main" id="{CE362892-CC67-74E9-F21E-EF463DFEA010}"/>
              </a:ext>
            </a:extLst>
          </p:cNvPr>
          <p:cNvSpPr/>
          <p:nvPr/>
        </p:nvSpPr>
        <p:spPr>
          <a:xfrm rot="5400000" flipH="1">
            <a:off x="7460336" y="2313420"/>
            <a:ext cx="469503" cy="2898337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60723 w 1424150"/>
              <a:gd name="connsiteY0" fmla="*/ 444268 h 2139790"/>
              <a:gd name="connsiteX1" fmla="*/ 722661 w 1424150"/>
              <a:gd name="connsiteY1" fmla="*/ 566957 h 2139790"/>
              <a:gd name="connsiteX2" fmla="*/ 1405548 w 1424150"/>
              <a:gd name="connsiteY2" fmla="*/ 0 h 2139790"/>
              <a:gd name="connsiteX3" fmla="*/ 1424150 w 1424150"/>
              <a:gd name="connsiteY3" fmla="*/ 2139790 h 2139790"/>
              <a:gd name="connsiteX4" fmla="*/ 730931 w 1424150"/>
              <a:gd name="connsiteY4" fmla="*/ 1028719 h 2139790"/>
              <a:gd name="connsiteX5" fmla="*/ 29646 w 1424150"/>
              <a:gd name="connsiteY5" fmla="*/ 1183229 h 2139790"/>
              <a:gd name="connsiteX6" fmla="*/ 155111 w 1424150"/>
              <a:gd name="connsiteY6" fmla="*/ 826514 h 2139790"/>
              <a:gd name="connsiteX7" fmla="*/ 60723 w 1424150"/>
              <a:gd name="connsiteY7" fmla="*/ 444268 h 2139790"/>
              <a:gd name="connsiteX0" fmla="*/ 60723 w 1429645"/>
              <a:gd name="connsiteY0" fmla="*/ 882908 h 2578430"/>
              <a:gd name="connsiteX1" fmla="*/ 722661 w 1429645"/>
              <a:gd name="connsiteY1" fmla="*/ 1005597 h 2578430"/>
              <a:gd name="connsiteX2" fmla="*/ 1429644 w 1429645"/>
              <a:gd name="connsiteY2" fmla="*/ 0 h 2578430"/>
              <a:gd name="connsiteX3" fmla="*/ 1424150 w 1429645"/>
              <a:gd name="connsiteY3" fmla="*/ 2578430 h 2578430"/>
              <a:gd name="connsiteX4" fmla="*/ 730931 w 1429645"/>
              <a:gd name="connsiteY4" fmla="*/ 1467359 h 2578430"/>
              <a:gd name="connsiteX5" fmla="*/ 29646 w 1429645"/>
              <a:gd name="connsiteY5" fmla="*/ 1621869 h 2578430"/>
              <a:gd name="connsiteX6" fmla="*/ 155111 w 1429645"/>
              <a:gd name="connsiteY6" fmla="*/ 1265154 h 2578430"/>
              <a:gd name="connsiteX7" fmla="*/ 60723 w 1429645"/>
              <a:gd name="connsiteY7" fmla="*/ 882908 h 2578430"/>
              <a:gd name="connsiteX0" fmla="*/ 266515 w 1635436"/>
              <a:gd name="connsiteY0" fmla="*/ 882908 h 2753854"/>
              <a:gd name="connsiteX1" fmla="*/ 928453 w 1635436"/>
              <a:gd name="connsiteY1" fmla="*/ 1005597 h 2753854"/>
              <a:gd name="connsiteX2" fmla="*/ 1635436 w 1635436"/>
              <a:gd name="connsiteY2" fmla="*/ 0 h 2753854"/>
              <a:gd name="connsiteX3" fmla="*/ 1629942 w 1635436"/>
              <a:gd name="connsiteY3" fmla="*/ 2578430 h 2753854"/>
              <a:gd name="connsiteX4" fmla="*/ 936723 w 1635436"/>
              <a:gd name="connsiteY4" fmla="*/ 1467359 h 2753854"/>
              <a:gd name="connsiteX5" fmla="*/ 18580 w 1635436"/>
              <a:gd name="connsiteY5" fmla="*/ 2753854 h 2753854"/>
              <a:gd name="connsiteX6" fmla="*/ 360903 w 1635436"/>
              <a:gd name="connsiteY6" fmla="*/ 1265154 h 2753854"/>
              <a:gd name="connsiteX7" fmla="*/ 266515 w 1635436"/>
              <a:gd name="connsiteY7" fmla="*/ 882908 h 2753854"/>
              <a:gd name="connsiteX0" fmla="*/ 121102 w 1634598"/>
              <a:gd name="connsiteY0" fmla="*/ 0 h 2762380"/>
              <a:gd name="connsiteX1" fmla="*/ 927615 w 1634598"/>
              <a:gd name="connsiteY1" fmla="*/ 1014123 h 2762380"/>
              <a:gd name="connsiteX2" fmla="*/ 1634598 w 1634598"/>
              <a:gd name="connsiteY2" fmla="*/ 8526 h 2762380"/>
              <a:gd name="connsiteX3" fmla="*/ 1629104 w 1634598"/>
              <a:gd name="connsiteY3" fmla="*/ 2586956 h 2762380"/>
              <a:gd name="connsiteX4" fmla="*/ 935885 w 1634598"/>
              <a:gd name="connsiteY4" fmla="*/ 1475885 h 2762380"/>
              <a:gd name="connsiteX5" fmla="*/ 17742 w 1634598"/>
              <a:gd name="connsiteY5" fmla="*/ 2762380 h 2762380"/>
              <a:gd name="connsiteX6" fmla="*/ 360065 w 1634598"/>
              <a:gd name="connsiteY6" fmla="*/ 1273680 h 2762380"/>
              <a:gd name="connsiteX7" fmla="*/ 121102 w 1634598"/>
              <a:gd name="connsiteY7" fmla="*/ 0 h 2762380"/>
              <a:gd name="connsiteX0" fmla="*/ 129820 w 1643316"/>
              <a:gd name="connsiteY0" fmla="*/ 0 h 2762380"/>
              <a:gd name="connsiteX1" fmla="*/ 936333 w 1643316"/>
              <a:gd name="connsiteY1" fmla="*/ 1014123 h 2762380"/>
              <a:gd name="connsiteX2" fmla="*/ 1643316 w 1643316"/>
              <a:gd name="connsiteY2" fmla="*/ 8526 h 2762380"/>
              <a:gd name="connsiteX3" fmla="*/ 1637822 w 1643316"/>
              <a:gd name="connsiteY3" fmla="*/ 2586956 h 2762380"/>
              <a:gd name="connsiteX4" fmla="*/ 944603 w 1643316"/>
              <a:gd name="connsiteY4" fmla="*/ 1475885 h 2762380"/>
              <a:gd name="connsiteX5" fmla="*/ 26460 w 1643316"/>
              <a:gd name="connsiteY5" fmla="*/ 2762380 h 2762380"/>
              <a:gd name="connsiteX6" fmla="*/ 200112 w 1643316"/>
              <a:gd name="connsiteY6" fmla="*/ 1287830 h 2762380"/>
              <a:gd name="connsiteX7" fmla="*/ 129820 w 1643316"/>
              <a:gd name="connsiteY7" fmla="*/ 0 h 2762380"/>
              <a:gd name="connsiteX0" fmla="*/ 154208 w 1643607"/>
              <a:gd name="connsiteY0" fmla="*/ 0 h 2875579"/>
              <a:gd name="connsiteX1" fmla="*/ 936624 w 1643607"/>
              <a:gd name="connsiteY1" fmla="*/ 1127322 h 2875579"/>
              <a:gd name="connsiteX2" fmla="*/ 1643607 w 1643607"/>
              <a:gd name="connsiteY2" fmla="*/ 121725 h 2875579"/>
              <a:gd name="connsiteX3" fmla="*/ 1638113 w 1643607"/>
              <a:gd name="connsiteY3" fmla="*/ 2700155 h 2875579"/>
              <a:gd name="connsiteX4" fmla="*/ 944894 w 1643607"/>
              <a:gd name="connsiteY4" fmla="*/ 1589084 h 2875579"/>
              <a:gd name="connsiteX5" fmla="*/ 26751 w 1643607"/>
              <a:gd name="connsiteY5" fmla="*/ 2875579 h 2875579"/>
              <a:gd name="connsiteX6" fmla="*/ 200403 w 1643607"/>
              <a:gd name="connsiteY6" fmla="*/ 1401029 h 2875579"/>
              <a:gd name="connsiteX7" fmla="*/ 154208 w 1643607"/>
              <a:gd name="connsiteY7" fmla="*/ 0 h 2875579"/>
              <a:gd name="connsiteX0" fmla="*/ 131814 w 1621213"/>
              <a:gd name="connsiteY0" fmla="*/ 0 h 2974628"/>
              <a:gd name="connsiteX1" fmla="*/ 914230 w 1621213"/>
              <a:gd name="connsiteY1" fmla="*/ 1127322 h 2974628"/>
              <a:gd name="connsiteX2" fmla="*/ 1621213 w 1621213"/>
              <a:gd name="connsiteY2" fmla="*/ 121725 h 2974628"/>
              <a:gd name="connsiteX3" fmla="*/ 1615719 w 1621213"/>
              <a:gd name="connsiteY3" fmla="*/ 2700155 h 2974628"/>
              <a:gd name="connsiteX4" fmla="*/ 922500 w 1621213"/>
              <a:gd name="connsiteY4" fmla="*/ 1589084 h 2974628"/>
              <a:gd name="connsiteX5" fmla="*/ 28452 w 1621213"/>
              <a:gd name="connsiteY5" fmla="*/ 2974628 h 2974628"/>
              <a:gd name="connsiteX6" fmla="*/ 178009 w 1621213"/>
              <a:gd name="connsiteY6" fmla="*/ 1401029 h 2974628"/>
              <a:gd name="connsiteX7" fmla="*/ 131814 w 1621213"/>
              <a:gd name="connsiteY7" fmla="*/ 0 h 2974628"/>
              <a:gd name="connsiteX0" fmla="*/ 39609 w 1529008"/>
              <a:gd name="connsiteY0" fmla="*/ 0 h 2974628"/>
              <a:gd name="connsiteX1" fmla="*/ 822025 w 1529008"/>
              <a:gd name="connsiteY1" fmla="*/ 1127322 h 2974628"/>
              <a:gd name="connsiteX2" fmla="*/ 1529008 w 1529008"/>
              <a:gd name="connsiteY2" fmla="*/ 121725 h 2974628"/>
              <a:gd name="connsiteX3" fmla="*/ 1523514 w 1529008"/>
              <a:gd name="connsiteY3" fmla="*/ 2700155 h 2974628"/>
              <a:gd name="connsiteX4" fmla="*/ 830295 w 1529008"/>
              <a:gd name="connsiteY4" fmla="*/ 1589084 h 2974628"/>
              <a:gd name="connsiteX5" fmla="*/ 80822 w 1529008"/>
              <a:gd name="connsiteY5" fmla="*/ 2974628 h 2974628"/>
              <a:gd name="connsiteX6" fmla="*/ 85804 w 1529008"/>
              <a:gd name="connsiteY6" fmla="*/ 1401029 h 2974628"/>
              <a:gd name="connsiteX7" fmla="*/ 39609 w 1529008"/>
              <a:gd name="connsiteY7" fmla="*/ 0 h 2974628"/>
              <a:gd name="connsiteX0" fmla="*/ 54761 w 1495969"/>
              <a:gd name="connsiteY0" fmla="*/ 0 h 3031225"/>
              <a:gd name="connsiteX1" fmla="*/ 788986 w 1495969"/>
              <a:gd name="connsiteY1" fmla="*/ 1183919 h 3031225"/>
              <a:gd name="connsiteX2" fmla="*/ 1495969 w 1495969"/>
              <a:gd name="connsiteY2" fmla="*/ 178322 h 3031225"/>
              <a:gd name="connsiteX3" fmla="*/ 1490475 w 1495969"/>
              <a:gd name="connsiteY3" fmla="*/ 2756752 h 3031225"/>
              <a:gd name="connsiteX4" fmla="*/ 797256 w 1495969"/>
              <a:gd name="connsiteY4" fmla="*/ 1645681 h 3031225"/>
              <a:gd name="connsiteX5" fmla="*/ 47783 w 1495969"/>
              <a:gd name="connsiteY5" fmla="*/ 3031225 h 3031225"/>
              <a:gd name="connsiteX6" fmla="*/ 52765 w 1495969"/>
              <a:gd name="connsiteY6" fmla="*/ 1457626 h 3031225"/>
              <a:gd name="connsiteX7" fmla="*/ 54761 w 1495969"/>
              <a:gd name="connsiteY7" fmla="*/ 0 h 3031225"/>
              <a:gd name="connsiteX0" fmla="*/ 39609 w 1529010"/>
              <a:gd name="connsiteY0" fmla="*/ -1 h 4588778"/>
              <a:gd name="connsiteX1" fmla="*/ 822027 w 1529010"/>
              <a:gd name="connsiteY1" fmla="*/ 2741472 h 4588778"/>
              <a:gd name="connsiteX2" fmla="*/ 1529010 w 1529010"/>
              <a:gd name="connsiteY2" fmla="*/ 1735875 h 4588778"/>
              <a:gd name="connsiteX3" fmla="*/ 1523516 w 1529010"/>
              <a:gd name="connsiteY3" fmla="*/ 4314305 h 4588778"/>
              <a:gd name="connsiteX4" fmla="*/ 830297 w 1529010"/>
              <a:gd name="connsiteY4" fmla="*/ 3203234 h 4588778"/>
              <a:gd name="connsiteX5" fmla="*/ 80824 w 1529010"/>
              <a:gd name="connsiteY5" fmla="*/ 4588778 h 4588778"/>
              <a:gd name="connsiteX6" fmla="*/ 85806 w 1529010"/>
              <a:gd name="connsiteY6" fmla="*/ 3015179 h 4588778"/>
              <a:gd name="connsiteX7" fmla="*/ 39609 w 1529010"/>
              <a:gd name="connsiteY7" fmla="*/ -1 h 4588778"/>
              <a:gd name="connsiteX0" fmla="*/ 39609 w 1529010"/>
              <a:gd name="connsiteY0" fmla="*/ 1 h 6146337"/>
              <a:gd name="connsiteX1" fmla="*/ 822027 w 1529010"/>
              <a:gd name="connsiteY1" fmla="*/ 2741474 h 6146337"/>
              <a:gd name="connsiteX2" fmla="*/ 1529010 w 1529010"/>
              <a:gd name="connsiteY2" fmla="*/ 1735877 h 6146337"/>
              <a:gd name="connsiteX3" fmla="*/ 1523516 w 1529010"/>
              <a:gd name="connsiteY3" fmla="*/ 4314307 h 6146337"/>
              <a:gd name="connsiteX4" fmla="*/ 830297 w 1529010"/>
              <a:gd name="connsiteY4" fmla="*/ 3203236 h 6146337"/>
              <a:gd name="connsiteX5" fmla="*/ 80824 w 1529010"/>
              <a:gd name="connsiteY5" fmla="*/ 6146337 h 6146337"/>
              <a:gd name="connsiteX6" fmla="*/ 85806 w 1529010"/>
              <a:gd name="connsiteY6" fmla="*/ 3015181 h 6146337"/>
              <a:gd name="connsiteX7" fmla="*/ 39609 w 1529010"/>
              <a:gd name="connsiteY7" fmla="*/ 1 h 6146337"/>
              <a:gd name="connsiteX0" fmla="*/ 50294 w 1539695"/>
              <a:gd name="connsiteY0" fmla="*/ -1 h 6146335"/>
              <a:gd name="connsiteX1" fmla="*/ 832712 w 1539695"/>
              <a:gd name="connsiteY1" fmla="*/ 2741472 h 6146335"/>
              <a:gd name="connsiteX2" fmla="*/ 1539695 w 1539695"/>
              <a:gd name="connsiteY2" fmla="*/ 1735875 h 6146335"/>
              <a:gd name="connsiteX3" fmla="*/ 1534201 w 1539695"/>
              <a:gd name="connsiteY3" fmla="*/ 4314305 h 6146335"/>
              <a:gd name="connsiteX4" fmla="*/ 840982 w 1539695"/>
              <a:gd name="connsiteY4" fmla="*/ 3203234 h 6146335"/>
              <a:gd name="connsiteX5" fmla="*/ 91509 w 1539695"/>
              <a:gd name="connsiteY5" fmla="*/ 6146335 h 6146335"/>
              <a:gd name="connsiteX6" fmla="*/ 48299 w 1539695"/>
              <a:gd name="connsiteY6" fmla="*/ 3015180 h 6146335"/>
              <a:gd name="connsiteX7" fmla="*/ 50294 w 1539695"/>
              <a:gd name="connsiteY7" fmla="*/ -1 h 6146335"/>
              <a:gd name="connsiteX0" fmla="*/ 96045 w 1513159"/>
              <a:gd name="connsiteY0" fmla="*/ 1 h 6171866"/>
              <a:gd name="connsiteX1" fmla="*/ 806176 w 1513159"/>
              <a:gd name="connsiteY1" fmla="*/ 2767003 h 6171866"/>
              <a:gd name="connsiteX2" fmla="*/ 1513159 w 1513159"/>
              <a:gd name="connsiteY2" fmla="*/ 1761406 h 6171866"/>
              <a:gd name="connsiteX3" fmla="*/ 1507665 w 1513159"/>
              <a:gd name="connsiteY3" fmla="*/ 4339836 h 6171866"/>
              <a:gd name="connsiteX4" fmla="*/ 814446 w 1513159"/>
              <a:gd name="connsiteY4" fmla="*/ 3228765 h 6171866"/>
              <a:gd name="connsiteX5" fmla="*/ 64973 w 1513159"/>
              <a:gd name="connsiteY5" fmla="*/ 6171866 h 6171866"/>
              <a:gd name="connsiteX6" fmla="*/ 21763 w 1513159"/>
              <a:gd name="connsiteY6" fmla="*/ 3040711 h 6171866"/>
              <a:gd name="connsiteX7" fmla="*/ 96045 w 1513159"/>
              <a:gd name="connsiteY7" fmla="*/ 1 h 6171866"/>
              <a:gd name="connsiteX0" fmla="*/ 70573 w 1511785"/>
              <a:gd name="connsiteY0" fmla="*/ 1 h 6171861"/>
              <a:gd name="connsiteX1" fmla="*/ 804802 w 1511785"/>
              <a:gd name="connsiteY1" fmla="*/ 2766998 h 6171861"/>
              <a:gd name="connsiteX2" fmla="*/ 1511785 w 1511785"/>
              <a:gd name="connsiteY2" fmla="*/ 1761401 h 6171861"/>
              <a:gd name="connsiteX3" fmla="*/ 1506291 w 1511785"/>
              <a:gd name="connsiteY3" fmla="*/ 4339831 h 6171861"/>
              <a:gd name="connsiteX4" fmla="*/ 813072 w 1511785"/>
              <a:gd name="connsiteY4" fmla="*/ 3228760 h 6171861"/>
              <a:gd name="connsiteX5" fmla="*/ 63599 w 1511785"/>
              <a:gd name="connsiteY5" fmla="*/ 6171861 h 6171861"/>
              <a:gd name="connsiteX6" fmla="*/ 20389 w 1511785"/>
              <a:gd name="connsiteY6" fmla="*/ 3040706 h 6171861"/>
              <a:gd name="connsiteX7" fmla="*/ 70573 w 1511785"/>
              <a:gd name="connsiteY7" fmla="*/ 1 h 6171861"/>
              <a:gd name="connsiteX0" fmla="*/ 82846 w 1524058"/>
              <a:gd name="connsiteY0" fmla="*/ -1 h 6171859"/>
              <a:gd name="connsiteX1" fmla="*/ 817075 w 1524058"/>
              <a:gd name="connsiteY1" fmla="*/ 2766996 h 6171859"/>
              <a:gd name="connsiteX2" fmla="*/ 1524058 w 1524058"/>
              <a:gd name="connsiteY2" fmla="*/ 1761399 h 6171859"/>
              <a:gd name="connsiteX3" fmla="*/ 1518564 w 1524058"/>
              <a:gd name="connsiteY3" fmla="*/ 4339829 h 6171859"/>
              <a:gd name="connsiteX4" fmla="*/ 825345 w 1524058"/>
              <a:gd name="connsiteY4" fmla="*/ 3228758 h 6171859"/>
              <a:gd name="connsiteX5" fmla="*/ 75872 w 1524058"/>
              <a:gd name="connsiteY5" fmla="*/ 6171859 h 6171859"/>
              <a:gd name="connsiteX6" fmla="*/ 8568 w 1524058"/>
              <a:gd name="connsiteY6" fmla="*/ 2121489 h 6171859"/>
              <a:gd name="connsiteX7" fmla="*/ 82846 w 1524058"/>
              <a:gd name="connsiteY7" fmla="*/ -1 h 6171859"/>
              <a:gd name="connsiteX0" fmla="*/ 148753 w 1589965"/>
              <a:gd name="connsiteY0" fmla="*/ 1 h 4997311"/>
              <a:gd name="connsiteX1" fmla="*/ 882982 w 1589965"/>
              <a:gd name="connsiteY1" fmla="*/ 2766998 h 4997311"/>
              <a:gd name="connsiteX2" fmla="*/ 1589965 w 1589965"/>
              <a:gd name="connsiteY2" fmla="*/ 1761401 h 4997311"/>
              <a:gd name="connsiteX3" fmla="*/ 1584471 w 1589965"/>
              <a:gd name="connsiteY3" fmla="*/ 4339831 h 4997311"/>
              <a:gd name="connsiteX4" fmla="*/ 891252 w 1589965"/>
              <a:gd name="connsiteY4" fmla="*/ 3228760 h 4997311"/>
              <a:gd name="connsiteX5" fmla="*/ 45396 w 1589965"/>
              <a:gd name="connsiteY5" fmla="*/ 4997311 h 4997311"/>
              <a:gd name="connsiteX6" fmla="*/ 74475 w 1589965"/>
              <a:gd name="connsiteY6" fmla="*/ 2121491 h 4997311"/>
              <a:gd name="connsiteX7" fmla="*/ 148753 w 1589965"/>
              <a:gd name="connsiteY7" fmla="*/ 1 h 4997311"/>
              <a:gd name="connsiteX0" fmla="*/ 129730 w 1570942"/>
              <a:gd name="connsiteY0" fmla="*/ -1 h 4869641"/>
              <a:gd name="connsiteX1" fmla="*/ 863959 w 1570942"/>
              <a:gd name="connsiteY1" fmla="*/ 2766996 h 4869641"/>
              <a:gd name="connsiteX2" fmla="*/ 1570942 w 1570942"/>
              <a:gd name="connsiteY2" fmla="*/ 1761399 h 4869641"/>
              <a:gd name="connsiteX3" fmla="*/ 1565448 w 1570942"/>
              <a:gd name="connsiteY3" fmla="*/ 4339829 h 4869641"/>
              <a:gd name="connsiteX4" fmla="*/ 872229 w 1570942"/>
              <a:gd name="connsiteY4" fmla="*/ 3228758 h 4869641"/>
              <a:gd name="connsiteX5" fmla="*/ 50469 w 1570942"/>
              <a:gd name="connsiteY5" fmla="*/ 4869641 h 4869641"/>
              <a:gd name="connsiteX6" fmla="*/ 55452 w 1570942"/>
              <a:gd name="connsiteY6" fmla="*/ 2121489 h 4869641"/>
              <a:gd name="connsiteX7" fmla="*/ 129730 w 1570942"/>
              <a:gd name="connsiteY7" fmla="*/ -1 h 4869641"/>
              <a:gd name="connsiteX0" fmla="*/ 80358 w 1521570"/>
              <a:gd name="connsiteY0" fmla="*/ 1 h 4793042"/>
              <a:gd name="connsiteX1" fmla="*/ 814587 w 1521570"/>
              <a:gd name="connsiteY1" fmla="*/ 2766998 h 4793042"/>
              <a:gd name="connsiteX2" fmla="*/ 1521570 w 1521570"/>
              <a:gd name="connsiteY2" fmla="*/ 1761401 h 4793042"/>
              <a:gd name="connsiteX3" fmla="*/ 1516076 w 1521570"/>
              <a:gd name="connsiteY3" fmla="*/ 4339831 h 4793042"/>
              <a:gd name="connsiteX4" fmla="*/ 822857 w 1521570"/>
              <a:gd name="connsiteY4" fmla="*/ 3228760 h 4793042"/>
              <a:gd name="connsiteX5" fmla="*/ 93890 w 1521570"/>
              <a:gd name="connsiteY5" fmla="*/ 4793042 h 4793042"/>
              <a:gd name="connsiteX6" fmla="*/ 6080 w 1521570"/>
              <a:gd name="connsiteY6" fmla="*/ 2121491 h 4793042"/>
              <a:gd name="connsiteX7" fmla="*/ 80358 w 1521570"/>
              <a:gd name="connsiteY7" fmla="*/ 1 h 4793042"/>
              <a:gd name="connsiteX0" fmla="*/ 80358 w 1521570"/>
              <a:gd name="connsiteY0" fmla="*/ -1 h 4793040"/>
              <a:gd name="connsiteX1" fmla="*/ 814587 w 1521570"/>
              <a:gd name="connsiteY1" fmla="*/ 2766996 h 4793040"/>
              <a:gd name="connsiteX2" fmla="*/ 1521570 w 1521570"/>
              <a:gd name="connsiteY2" fmla="*/ 1761399 h 4793040"/>
              <a:gd name="connsiteX3" fmla="*/ 1516076 w 1521570"/>
              <a:gd name="connsiteY3" fmla="*/ 4339829 h 4793040"/>
              <a:gd name="connsiteX4" fmla="*/ 822857 w 1521570"/>
              <a:gd name="connsiteY4" fmla="*/ 3228758 h 4793040"/>
              <a:gd name="connsiteX5" fmla="*/ 93890 w 1521570"/>
              <a:gd name="connsiteY5" fmla="*/ 4793040 h 4793040"/>
              <a:gd name="connsiteX6" fmla="*/ 6080 w 1521570"/>
              <a:gd name="connsiteY6" fmla="*/ 2632164 h 4793040"/>
              <a:gd name="connsiteX7" fmla="*/ 80358 w 1521570"/>
              <a:gd name="connsiteY7" fmla="*/ -1 h 4793040"/>
              <a:gd name="connsiteX0" fmla="*/ 80358 w 1521570"/>
              <a:gd name="connsiteY0" fmla="*/ 1 h 4920715"/>
              <a:gd name="connsiteX1" fmla="*/ 814587 w 1521570"/>
              <a:gd name="connsiteY1" fmla="*/ 2766998 h 4920715"/>
              <a:gd name="connsiteX2" fmla="*/ 1521570 w 1521570"/>
              <a:gd name="connsiteY2" fmla="*/ 1761401 h 4920715"/>
              <a:gd name="connsiteX3" fmla="*/ 1516076 w 1521570"/>
              <a:gd name="connsiteY3" fmla="*/ 4339831 h 4920715"/>
              <a:gd name="connsiteX4" fmla="*/ 822857 w 1521570"/>
              <a:gd name="connsiteY4" fmla="*/ 3228760 h 4920715"/>
              <a:gd name="connsiteX5" fmla="*/ 93891 w 1521570"/>
              <a:gd name="connsiteY5" fmla="*/ 4920716 h 4920715"/>
              <a:gd name="connsiteX6" fmla="*/ 6080 w 1521570"/>
              <a:gd name="connsiteY6" fmla="*/ 2632166 h 4920715"/>
              <a:gd name="connsiteX7" fmla="*/ 80358 w 1521570"/>
              <a:gd name="connsiteY7" fmla="*/ 1 h 4920715"/>
              <a:gd name="connsiteX0" fmla="*/ 149774 w 1521392"/>
              <a:gd name="connsiteY0" fmla="*/ -1 h 4920715"/>
              <a:gd name="connsiteX1" fmla="*/ 814409 w 1521392"/>
              <a:gd name="connsiteY1" fmla="*/ 2766996 h 4920715"/>
              <a:gd name="connsiteX2" fmla="*/ 1521392 w 1521392"/>
              <a:gd name="connsiteY2" fmla="*/ 1761399 h 4920715"/>
              <a:gd name="connsiteX3" fmla="*/ 1515898 w 1521392"/>
              <a:gd name="connsiteY3" fmla="*/ 4339829 h 4920715"/>
              <a:gd name="connsiteX4" fmla="*/ 822679 w 1521392"/>
              <a:gd name="connsiteY4" fmla="*/ 3228758 h 4920715"/>
              <a:gd name="connsiteX5" fmla="*/ 93713 w 1521392"/>
              <a:gd name="connsiteY5" fmla="*/ 4920714 h 4920715"/>
              <a:gd name="connsiteX6" fmla="*/ 5902 w 1521392"/>
              <a:gd name="connsiteY6" fmla="*/ 2632164 h 4920715"/>
              <a:gd name="connsiteX7" fmla="*/ 149774 w 1521392"/>
              <a:gd name="connsiteY7" fmla="*/ -1 h 4920715"/>
              <a:gd name="connsiteX0" fmla="*/ 149772 w 1521390"/>
              <a:gd name="connsiteY0" fmla="*/ 1 h 5201592"/>
              <a:gd name="connsiteX1" fmla="*/ 814407 w 1521390"/>
              <a:gd name="connsiteY1" fmla="*/ 2766998 h 5201592"/>
              <a:gd name="connsiteX2" fmla="*/ 1521390 w 1521390"/>
              <a:gd name="connsiteY2" fmla="*/ 1761401 h 5201592"/>
              <a:gd name="connsiteX3" fmla="*/ 1515896 w 1521390"/>
              <a:gd name="connsiteY3" fmla="*/ 4339831 h 5201592"/>
              <a:gd name="connsiteX4" fmla="*/ 822677 w 1521390"/>
              <a:gd name="connsiteY4" fmla="*/ 3228760 h 5201592"/>
              <a:gd name="connsiteX5" fmla="*/ 93716 w 1521390"/>
              <a:gd name="connsiteY5" fmla="*/ 5201593 h 5201592"/>
              <a:gd name="connsiteX6" fmla="*/ 5900 w 1521390"/>
              <a:gd name="connsiteY6" fmla="*/ 2632166 h 5201592"/>
              <a:gd name="connsiteX7" fmla="*/ 149772 w 1521390"/>
              <a:gd name="connsiteY7" fmla="*/ 1 h 5201592"/>
              <a:gd name="connsiteX0" fmla="*/ 149772 w 1521390"/>
              <a:gd name="connsiteY0" fmla="*/ -1 h 5201592"/>
              <a:gd name="connsiteX1" fmla="*/ 814407 w 1521390"/>
              <a:gd name="connsiteY1" fmla="*/ 2766996 h 5201592"/>
              <a:gd name="connsiteX2" fmla="*/ 1521390 w 1521390"/>
              <a:gd name="connsiteY2" fmla="*/ 1761399 h 5201592"/>
              <a:gd name="connsiteX3" fmla="*/ 1515896 w 1521390"/>
              <a:gd name="connsiteY3" fmla="*/ 4339829 h 5201592"/>
              <a:gd name="connsiteX4" fmla="*/ 822677 w 1521390"/>
              <a:gd name="connsiteY4" fmla="*/ 3228758 h 5201592"/>
              <a:gd name="connsiteX5" fmla="*/ 93716 w 1521390"/>
              <a:gd name="connsiteY5" fmla="*/ 5201591 h 5201592"/>
              <a:gd name="connsiteX6" fmla="*/ 5900 w 1521390"/>
              <a:gd name="connsiteY6" fmla="*/ 2913035 h 5201592"/>
              <a:gd name="connsiteX7" fmla="*/ 149772 w 1521390"/>
              <a:gd name="connsiteY7" fmla="*/ -1 h 5201592"/>
              <a:gd name="connsiteX0" fmla="*/ 149771 w 1521390"/>
              <a:gd name="connsiteY0" fmla="*/ 0 h 4844121"/>
              <a:gd name="connsiteX1" fmla="*/ 814407 w 1521390"/>
              <a:gd name="connsiteY1" fmla="*/ 2409527 h 4844121"/>
              <a:gd name="connsiteX2" fmla="*/ 1521390 w 1521390"/>
              <a:gd name="connsiteY2" fmla="*/ 1403930 h 4844121"/>
              <a:gd name="connsiteX3" fmla="*/ 1515896 w 1521390"/>
              <a:gd name="connsiteY3" fmla="*/ 3982360 h 4844121"/>
              <a:gd name="connsiteX4" fmla="*/ 822677 w 1521390"/>
              <a:gd name="connsiteY4" fmla="*/ 2871289 h 4844121"/>
              <a:gd name="connsiteX5" fmla="*/ 93716 w 1521390"/>
              <a:gd name="connsiteY5" fmla="*/ 4844122 h 4844121"/>
              <a:gd name="connsiteX6" fmla="*/ 5900 w 1521390"/>
              <a:gd name="connsiteY6" fmla="*/ 2555566 h 4844121"/>
              <a:gd name="connsiteX7" fmla="*/ 149771 w 1521390"/>
              <a:gd name="connsiteY7" fmla="*/ 0 h 4844121"/>
              <a:gd name="connsiteX0" fmla="*/ 187187 w 1558806"/>
              <a:gd name="connsiteY0" fmla="*/ 0 h 4844123"/>
              <a:gd name="connsiteX1" fmla="*/ 851823 w 1558806"/>
              <a:gd name="connsiteY1" fmla="*/ 2409527 h 4844123"/>
              <a:gd name="connsiteX2" fmla="*/ 1558806 w 1558806"/>
              <a:gd name="connsiteY2" fmla="*/ 1403930 h 4844123"/>
              <a:gd name="connsiteX3" fmla="*/ 1553312 w 1558806"/>
              <a:gd name="connsiteY3" fmla="*/ 3982360 h 4844123"/>
              <a:gd name="connsiteX4" fmla="*/ 860093 w 1558806"/>
              <a:gd name="connsiteY4" fmla="*/ 2871289 h 4844123"/>
              <a:gd name="connsiteX5" fmla="*/ 59160 w 1558806"/>
              <a:gd name="connsiteY5" fmla="*/ 4844123 h 4844123"/>
              <a:gd name="connsiteX6" fmla="*/ 43316 w 1558806"/>
              <a:gd name="connsiteY6" fmla="*/ 2555566 h 4844123"/>
              <a:gd name="connsiteX7" fmla="*/ 187187 w 1558806"/>
              <a:gd name="connsiteY7" fmla="*/ 0 h 4844123"/>
              <a:gd name="connsiteX0" fmla="*/ 74208 w 1553786"/>
              <a:gd name="connsiteY0" fmla="*/ -1 h 4836879"/>
              <a:gd name="connsiteX1" fmla="*/ 846803 w 1553786"/>
              <a:gd name="connsiteY1" fmla="*/ 2402283 h 4836879"/>
              <a:gd name="connsiteX2" fmla="*/ 1553786 w 1553786"/>
              <a:gd name="connsiteY2" fmla="*/ 1396686 h 4836879"/>
              <a:gd name="connsiteX3" fmla="*/ 1548292 w 1553786"/>
              <a:gd name="connsiteY3" fmla="*/ 3975116 h 4836879"/>
              <a:gd name="connsiteX4" fmla="*/ 855073 w 1553786"/>
              <a:gd name="connsiteY4" fmla="*/ 2864045 h 4836879"/>
              <a:gd name="connsiteX5" fmla="*/ 54140 w 1553786"/>
              <a:gd name="connsiteY5" fmla="*/ 4836879 h 4836879"/>
              <a:gd name="connsiteX6" fmla="*/ 38296 w 1553786"/>
              <a:gd name="connsiteY6" fmla="*/ 2548322 h 4836879"/>
              <a:gd name="connsiteX7" fmla="*/ 74208 w 1553786"/>
              <a:gd name="connsiteY7" fmla="*/ -1 h 483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786" h="4836879">
                <a:moveTo>
                  <a:pt x="74208" y="-1"/>
                </a:moveTo>
                <a:lnTo>
                  <a:pt x="846803" y="2402283"/>
                </a:lnTo>
                <a:cubicBezTo>
                  <a:pt x="1064568" y="2342974"/>
                  <a:pt x="1336021" y="1455995"/>
                  <a:pt x="1553786" y="1396686"/>
                </a:cubicBezTo>
                <a:cubicBezTo>
                  <a:pt x="1553786" y="1674518"/>
                  <a:pt x="1540341" y="3522355"/>
                  <a:pt x="1548292" y="3975116"/>
                </a:cubicBezTo>
                <a:lnTo>
                  <a:pt x="855073" y="2864045"/>
                </a:lnTo>
                <a:lnTo>
                  <a:pt x="54140" y="4836879"/>
                </a:lnTo>
                <a:cubicBezTo>
                  <a:pt x="-55642" y="4782539"/>
                  <a:pt x="34951" y="3354469"/>
                  <a:pt x="38296" y="2548322"/>
                </a:cubicBezTo>
                <a:cubicBezTo>
                  <a:pt x="41641" y="1742175"/>
                  <a:pt x="-34196" y="22619"/>
                  <a:pt x="74208" y="-1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78FBB8-9EF6-3AAD-3DB7-41CE3241FECF}"/>
              </a:ext>
            </a:extLst>
          </p:cNvPr>
          <p:cNvSpPr/>
          <p:nvPr/>
        </p:nvSpPr>
        <p:spPr>
          <a:xfrm>
            <a:off x="6253792" y="3979755"/>
            <a:ext cx="2898336" cy="592307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A0D162-9D77-A5FF-CCFF-D1051A3707D7}"/>
              </a:ext>
            </a:extLst>
          </p:cNvPr>
          <p:cNvSpPr txBox="1"/>
          <p:nvPr/>
        </p:nvSpPr>
        <p:spPr>
          <a:xfrm>
            <a:off x="6278210" y="4008154"/>
            <a:ext cx="287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dirty="0">
                <a:solidFill>
                  <a:schemeClr val="bg1"/>
                </a:solidFill>
              </a:rPr>
              <a:t>Presentación Rendición de Cuentas por la Máxima Autoridad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397C315-798A-F61D-61D7-2F486F28260B}"/>
              </a:ext>
            </a:extLst>
          </p:cNvPr>
          <p:cNvSpPr/>
          <p:nvPr/>
        </p:nvSpPr>
        <p:spPr>
          <a:xfrm>
            <a:off x="6282713" y="4646118"/>
            <a:ext cx="2860975" cy="635768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531E40-4D29-7747-3003-7F61EA813FA9}"/>
              </a:ext>
            </a:extLst>
          </p:cNvPr>
          <p:cNvSpPr txBox="1"/>
          <p:nvPr/>
        </p:nvSpPr>
        <p:spPr>
          <a:xfrm>
            <a:off x="6148755" y="4581061"/>
            <a:ext cx="3132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dirty="0">
                <a:solidFill>
                  <a:schemeClr val="bg1"/>
                </a:solidFill>
              </a:rPr>
              <a:t>Aportes, sugerencias u  observaciones ciudadanas efectuadas y absueltas en evento.</a:t>
            </a:r>
          </a:p>
        </p:txBody>
      </p:sp>
      <p:sp>
        <p:nvSpPr>
          <p:cNvPr id="10" name="Rectángulo 3">
            <a:extLst>
              <a:ext uri="{FF2B5EF4-FFF2-40B4-BE49-F238E27FC236}">
                <a16:creationId xmlns:a16="http://schemas.microsoft.com/office/drawing/2014/main" id="{994491B1-A10F-7F15-0956-C93EF7464184}"/>
              </a:ext>
            </a:extLst>
          </p:cNvPr>
          <p:cNvSpPr/>
          <p:nvPr/>
        </p:nvSpPr>
        <p:spPr>
          <a:xfrm rot="16200000">
            <a:off x="4174065" y="2625723"/>
            <a:ext cx="893241" cy="2764472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60723 w 1424150"/>
              <a:gd name="connsiteY0" fmla="*/ 444268 h 2139790"/>
              <a:gd name="connsiteX1" fmla="*/ 722661 w 1424150"/>
              <a:gd name="connsiteY1" fmla="*/ 566957 h 2139790"/>
              <a:gd name="connsiteX2" fmla="*/ 1405548 w 1424150"/>
              <a:gd name="connsiteY2" fmla="*/ 0 h 2139790"/>
              <a:gd name="connsiteX3" fmla="*/ 1424150 w 1424150"/>
              <a:gd name="connsiteY3" fmla="*/ 2139790 h 2139790"/>
              <a:gd name="connsiteX4" fmla="*/ 730931 w 1424150"/>
              <a:gd name="connsiteY4" fmla="*/ 1028719 h 2139790"/>
              <a:gd name="connsiteX5" fmla="*/ 29646 w 1424150"/>
              <a:gd name="connsiteY5" fmla="*/ 1183229 h 2139790"/>
              <a:gd name="connsiteX6" fmla="*/ 155111 w 1424150"/>
              <a:gd name="connsiteY6" fmla="*/ 826514 h 2139790"/>
              <a:gd name="connsiteX7" fmla="*/ 60723 w 1424150"/>
              <a:gd name="connsiteY7" fmla="*/ 444268 h 2139790"/>
              <a:gd name="connsiteX0" fmla="*/ 60723 w 1429645"/>
              <a:gd name="connsiteY0" fmla="*/ 882908 h 2578430"/>
              <a:gd name="connsiteX1" fmla="*/ 722661 w 1429645"/>
              <a:gd name="connsiteY1" fmla="*/ 1005597 h 2578430"/>
              <a:gd name="connsiteX2" fmla="*/ 1429644 w 1429645"/>
              <a:gd name="connsiteY2" fmla="*/ 0 h 2578430"/>
              <a:gd name="connsiteX3" fmla="*/ 1424150 w 1429645"/>
              <a:gd name="connsiteY3" fmla="*/ 2578430 h 2578430"/>
              <a:gd name="connsiteX4" fmla="*/ 730931 w 1429645"/>
              <a:gd name="connsiteY4" fmla="*/ 1467359 h 2578430"/>
              <a:gd name="connsiteX5" fmla="*/ 29646 w 1429645"/>
              <a:gd name="connsiteY5" fmla="*/ 1621869 h 2578430"/>
              <a:gd name="connsiteX6" fmla="*/ 155111 w 1429645"/>
              <a:gd name="connsiteY6" fmla="*/ 1265154 h 2578430"/>
              <a:gd name="connsiteX7" fmla="*/ 60723 w 1429645"/>
              <a:gd name="connsiteY7" fmla="*/ 882908 h 2578430"/>
              <a:gd name="connsiteX0" fmla="*/ 266515 w 1635436"/>
              <a:gd name="connsiteY0" fmla="*/ 882908 h 2753854"/>
              <a:gd name="connsiteX1" fmla="*/ 928453 w 1635436"/>
              <a:gd name="connsiteY1" fmla="*/ 1005597 h 2753854"/>
              <a:gd name="connsiteX2" fmla="*/ 1635436 w 1635436"/>
              <a:gd name="connsiteY2" fmla="*/ 0 h 2753854"/>
              <a:gd name="connsiteX3" fmla="*/ 1629942 w 1635436"/>
              <a:gd name="connsiteY3" fmla="*/ 2578430 h 2753854"/>
              <a:gd name="connsiteX4" fmla="*/ 936723 w 1635436"/>
              <a:gd name="connsiteY4" fmla="*/ 1467359 h 2753854"/>
              <a:gd name="connsiteX5" fmla="*/ 18580 w 1635436"/>
              <a:gd name="connsiteY5" fmla="*/ 2753854 h 2753854"/>
              <a:gd name="connsiteX6" fmla="*/ 360903 w 1635436"/>
              <a:gd name="connsiteY6" fmla="*/ 1265154 h 2753854"/>
              <a:gd name="connsiteX7" fmla="*/ 266515 w 1635436"/>
              <a:gd name="connsiteY7" fmla="*/ 882908 h 2753854"/>
              <a:gd name="connsiteX0" fmla="*/ 121102 w 1634598"/>
              <a:gd name="connsiteY0" fmla="*/ 0 h 2762380"/>
              <a:gd name="connsiteX1" fmla="*/ 927615 w 1634598"/>
              <a:gd name="connsiteY1" fmla="*/ 1014123 h 2762380"/>
              <a:gd name="connsiteX2" fmla="*/ 1634598 w 1634598"/>
              <a:gd name="connsiteY2" fmla="*/ 8526 h 2762380"/>
              <a:gd name="connsiteX3" fmla="*/ 1629104 w 1634598"/>
              <a:gd name="connsiteY3" fmla="*/ 2586956 h 2762380"/>
              <a:gd name="connsiteX4" fmla="*/ 935885 w 1634598"/>
              <a:gd name="connsiteY4" fmla="*/ 1475885 h 2762380"/>
              <a:gd name="connsiteX5" fmla="*/ 17742 w 1634598"/>
              <a:gd name="connsiteY5" fmla="*/ 2762380 h 2762380"/>
              <a:gd name="connsiteX6" fmla="*/ 360065 w 1634598"/>
              <a:gd name="connsiteY6" fmla="*/ 1273680 h 2762380"/>
              <a:gd name="connsiteX7" fmla="*/ 121102 w 1634598"/>
              <a:gd name="connsiteY7" fmla="*/ 0 h 2762380"/>
              <a:gd name="connsiteX0" fmla="*/ 129820 w 1643316"/>
              <a:gd name="connsiteY0" fmla="*/ 0 h 2762380"/>
              <a:gd name="connsiteX1" fmla="*/ 936333 w 1643316"/>
              <a:gd name="connsiteY1" fmla="*/ 1014123 h 2762380"/>
              <a:gd name="connsiteX2" fmla="*/ 1643316 w 1643316"/>
              <a:gd name="connsiteY2" fmla="*/ 8526 h 2762380"/>
              <a:gd name="connsiteX3" fmla="*/ 1637822 w 1643316"/>
              <a:gd name="connsiteY3" fmla="*/ 2586956 h 2762380"/>
              <a:gd name="connsiteX4" fmla="*/ 944603 w 1643316"/>
              <a:gd name="connsiteY4" fmla="*/ 1475885 h 2762380"/>
              <a:gd name="connsiteX5" fmla="*/ 26460 w 1643316"/>
              <a:gd name="connsiteY5" fmla="*/ 2762380 h 2762380"/>
              <a:gd name="connsiteX6" fmla="*/ 200112 w 1643316"/>
              <a:gd name="connsiteY6" fmla="*/ 1287830 h 2762380"/>
              <a:gd name="connsiteX7" fmla="*/ 129820 w 1643316"/>
              <a:gd name="connsiteY7" fmla="*/ 0 h 2762380"/>
              <a:gd name="connsiteX0" fmla="*/ 154208 w 1643607"/>
              <a:gd name="connsiteY0" fmla="*/ 0 h 2875579"/>
              <a:gd name="connsiteX1" fmla="*/ 936624 w 1643607"/>
              <a:gd name="connsiteY1" fmla="*/ 1127322 h 2875579"/>
              <a:gd name="connsiteX2" fmla="*/ 1643607 w 1643607"/>
              <a:gd name="connsiteY2" fmla="*/ 121725 h 2875579"/>
              <a:gd name="connsiteX3" fmla="*/ 1638113 w 1643607"/>
              <a:gd name="connsiteY3" fmla="*/ 2700155 h 2875579"/>
              <a:gd name="connsiteX4" fmla="*/ 944894 w 1643607"/>
              <a:gd name="connsiteY4" fmla="*/ 1589084 h 2875579"/>
              <a:gd name="connsiteX5" fmla="*/ 26751 w 1643607"/>
              <a:gd name="connsiteY5" fmla="*/ 2875579 h 2875579"/>
              <a:gd name="connsiteX6" fmla="*/ 200403 w 1643607"/>
              <a:gd name="connsiteY6" fmla="*/ 1401029 h 2875579"/>
              <a:gd name="connsiteX7" fmla="*/ 154208 w 1643607"/>
              <a:gd name="connsiteY7" fmla="*/ 0 h 2875579"/>
              <a:gd name="connsiteX0" fmla="*/ 131814 w 1621213"/>
              <a:gd name="connsiteY0" fmla="*/ 0 h 2974628"/>
              <a:gd name="connsiteX1" fmla="*/ 914230 w 1621213"/>
              <a:gd name="connsiteY1" fmla="*/ 1127322 h 2974628"/>
              <a:gd name="connsiteX2" fmla="*/ 1621213 w 1621213"/>
              <a:gd name="connsiteY2" fmla="*/ 121725 h 2974628"/>
              <a:gd name="connsiteX3" fmla="*/ 1615719 w 1621213"/>
              <a:gd name="connsiteY3" fmla="*/ 2700155 h 2974628"/>
              <a:gd name="connsiteX4" fmla="*/ 922500 w 1621213"/>
              <a:gd name="connsiteY4" fmla="*/ 1589084 h 2974628"/>
              <a:gd name="connsiteX5" fmla="*/ 28452 w 1621213"/>
              <a:gd name="connsiteY5" fmla="*/ 2974628 h 2974628"/>
              <a:gd name="connsiteX6" fmla="*/ 178009 w 1621213"/>
              <a:gd name="connsiteY6" fmla="*/ 1401029 h 2974628"/>
              <a:gd name="connsiteX7" fmla="*/ 131814 w 1621213"/>
              <a:gd name="connsiteY7" fmla="*/ 0 h 2974628"/>
              <a:gd name="connsiteX0" fmla="*/ 39609 w 1529008"/>
              <a:gd name="connsiteY0" fmla="*/ 0 h 2974628"/>
              <a:gd name="connsiteX1" fmla="*/ 822025 w 1529008"/>
              <a:gd name="connsiteY1" fmla="*/ 1127322 h 2974628"/>
              <a:gd name="connsiteX2" fmla="*/ 1529008 w 1529008"/>
              <a:gd name="connsiteY2" fmla="*/ 121725 h 2974628"/>
              <a:gd name="connsiteX3" fmla="*/ 1523514 w 1529008"/>
              <a:gd name="connsiteY3" fmla="*/ 2700155 h 2974628"/>
              <a:gd name="connsiteX4" fmla="*/ 830295 w 1529008"/>
              <a:gd name="connsiteY4" fmla="*/ 1589084 h 2974628"/>
              <a:gd name="connsiteX5" fmla="*/ 80822 w 1529008"/>
              <a:gd name="connsiteY5" fmla="*/ 2974628 h 2974628"/>
              <a:gd name="connsiteX6" fmla="*/ 85804 w 1529008"/>
              <a:gd name="connsiteY6" fmla="*/ 1401029 h 2974628"/>
              <a:gd name="connsiteX7" fmla="*/ 39609 w 1529008"/>
              <a:gd name="connsiteY7" fmla="*/ 0 h 2974628"/>
              <a:gd name="connsiteX0" fmla="*/ 54761 w 1495969"/>
              <a:gd name="connsiteY0" fmla="*/ 0 h 3031225"/>
              <a:gd name="connsiteX1" fmla="*/ 788986 w 1495969"/>
              <a:gd name="connsiteY1" fmla="*/ 1183919 h 3031225"/>
              <a:gd name="connsiteX2" fmla="*/ 1495969 w 1495969"/>
              <a:gd name="connsiteY2" fmla="*/ 178322 h 3031225"/>
              <a:gd name="connsiteX3" fmla="*/ 1490475 w 1495969"/>
              <a:gd name="connsiteY3" fmla="*/ 2756752 h 3031225"/>
              <a:gd name="connsiteX4" fmla="*/ 797256 w 1495969"/>
              <a:gd name="connsiteY4" fmla="*/ 1645681 h 3031225"/>
              <a:gd name="connsiteX5" fmla="*/ 47783 w 1495969"/>
              <a:gd name="connsiteY5" fmla="*/ 3031225 h 3031225"/>
              <a:gd name="connsiteX6" fmla="*/ 52765 w 1495969"/>
              <a:gd name="connsiteY6" fmla="*/ 1457626 h 3031225"/>
              <a:gd name="connsiteX7" fmla="*/ 54761 w 1495969"/>
              <a:gd name="connsiteY7" fmla="*/ 0 h 3031225"/>
              <a:gd name="connsiteX0" fmla="*/ 39609 w 1529010"/>
              <a:gd name="connsiteY0" fmla="*/ -1 h 4588778"/>
              <a:gd name="connsiteX1" fmla="*/ 822027 w 1529010"/>
              <a:gd name="connsiteY1" fmla="*/ 2741472 h 4588778"/>
              <a:gd name="connsiteX2" fmla="*/ 1529010 w 1529010"/>
              <a:gd name="connsiteY2" fmla="*/ 1735875 h 4588778"/>
              <a:gd name="connsiteX3" fmla="*/ 1523516 w 1529010"/>
              <a:gd name="connsiteY3" fmla="*/ 4314305 h 4588778"/>
              <a:gd name="connsiteX4" fmla="*/ 830297 w 1529010"/>
              <a:gd name="connsiteY4" fmla="*/ 3203234 h 4588778"/>
              <a:gd name="connsiteX5" fmla="*/ 80824 w 1529010"/>
              <a:gd name="connsiteY5" fmla="*/ 4588778 h 4588778"/>
              <a:gd name="connsiteX6" fmla="*/ 85806 w 1529010"/>
              <a:gd name="connsiteY6" fmla="*/ 3015179 h 4588778"/>
              <a:gd name="connsiteX7" fmla="*/ 39609 w 1529010"/>
              <a:gd name="connsiteY7" fmla="*/ -1 h 4588778"/>
              <a:gd name="connsiteX0" fmla="*/ 39609 w 1529010"/>
              <a:gd name="connsiteY0" fmla="*/ 1 h 6146337"/>
              <a:gd name="connsiteX1" fmla="*/ 822027 w 1529010"/>
              <a:gd name="connsiteY1" fmla="*/ 2741474 h 6146337"/>
              <a:gd name="connsiteX2" fmla="*/ 1529010 w 1529010"/>
              <a:gd name="connsiteY2" fmla="*/ 1735877 h 6146337"/>
              <a:gd name="connsiteX3" fmla="*/ 1523516 w 1529010"/>
              <a:gd name="connsiteY3" fmla="*/ 4314307 h 6146337"/>
              <a:gd name="connsiteX4" fmla="*/ 830297 w 1529010"/>
              <a:gd name="connsiteY4" fmla="*/ 3203236 h 6146337"/>
              <a:gd name="connsiteX5" fmla="*/ 80824 w 1529010"/>
              <a:gd name="connsiteY5" fmla="*/ 6146337 h 6146337"/>
              <a:gd name="connsiteX6" fmla="*/ 85806 w 1529010"/>
              <a:gd name="connsiteY6" fmla="*/ 3015181 h 6146337"/>
              <a:gd name="connsiteX7" fmla="*/ 39609 w 1529010"/>
              <a:gd name="connsiteY7" fmla="*/ 1 h 6146337"/>
              <a:gd name="connsiteX0" fmla="*/ 50294 w 1539695"/>
              <a:gd name="connsiteY0" fmla="*/ -1 h 6146335"/>
              <a:gd name="connsiteX1" fmla="*/ 832712 w 1539695"/>
              <a:gd name="connsiteY1" fmla="*/ 2741472 h 6146335"/>
              <a:gd name="connsiteX2" fmla="*/ 1539695 w 1539695"/>
              <a:gd name="connsiteY2" fmla="*/ 1735875 h 6146335"/>
              <a:gd name="connsiteX3" fmla="*/ 1534201 w 1539695"/>
              <a:gd name="connsiteY3" fmla="*/ 4314305 h 6146335"/>
              <a:gd name="connsiteX4" fmla="*/ 840982 w 1539695"/>
              <a:gd name="connsiteY4" fmla="*/ 3203234 h 6146335"/>
              <a:gd name="connsiteX5" fmla="*/ 91509 w 1539695"/>
              <a:gd name="connsiteY5" fmla="*/ 6146335 h 6146335"/>
              <a:gd name="connsiteX6" fmla="*/ 48299 w 1539695"/>
              <a:gd name="connsiteY6" fmla="*/ 3015180 h 6146335"/>
              <a:gd name="connsiteX7" fmla="*/ 50294 w 1539695"/>
              <a:gd name="connsiteY7" fmla="*/ -1 h 6146335"/>
              <a:gd name="connsiteX0" fmla="*/ 96045 w 1513159"/>
              <a:gd name="connsiteY0" fmla="*/ 1 h 6171866"/>
              <a:gd name="connsiteX1" fmla="*/ 806176 w 1513159"/>
              <a:gd name="connsiteY1" fmla="*/ 2767003 h 6171866"/>
              <a:gd name="connsiteX2" fmla="*/ 1513159 w 1513159"/>
              <a:gd name="connsiteY2" fmla="*/ 1761406 h 6171866"/>
              <a:gd name="connsiteX3" fmla="*/ 1507665 w 1513159"/>
              <a:gd name="connsiteY3" fmla="*/ 4339836 h 6171866"/>
              <a:gd name="connsiteX4" fmla="*/ 814446 w 1513159"/>
              <a:gd name="connsiteY4" fmla="*/ 3228765 h 6171866"/>
              <a:gd name="connsiteX5" fmla="*/ 64973 w 1513159"/>
              <a:gd name="connsiteY5" fmla="*/ 6171866 h 6171866"/>
              <a:gd name="connsiteX6" fmla="*/ 21763 w 1513159"/>
              <a:gd name="connsiteY6" fmla="*/ 3040711 h 6171866"/>
              <a:gd name="connsiteX7" fmla="*/ 96045 w 1513159"/>
              <a:gd name="connsiteY7" fmla="*/ 1 h 6171866"/>
              <a:gd name="connsiteX0" fmla="*/ 70573 w 1511785"/>
              <a:gd name="connsiteY0" fmla="*/ 1 h 6171861"/>
              <a:gd name="connsiteX1" fmla="*/ 804802 w 1511785"/>
              <a:gd name="connsiteY1" fmla="*/ 2766998 h 6171861"/>
              <a:gd name="connsiteX2" fmla="*/ 1511785 w 1511785"/>
              <a:gd name="connsiteY2" fmla="*/ 1761401 h 6171861"/>
              <a:gd name="connsiteX3" fmla="*/ 1506291 w 1511785"/>
              <a:gd name="connsiteY3" fmla="*/ 4339831 h 6171861"/>
              <a:gd name="connsiteX4" fmla="*/ 813072 w 1511785"/>
              <a:gd name="connsiteY4" fmla="*/ 3228760 h 6171861"/>
              <a:gd name="connsiteX5" fmla="*/ 63599 w 1511785"/>
              <a:gd name="connsiteY5" fmla="*/ 6171861 h 6171861"/>
              <a:gd name="connsiteX6" fmla="*/ 20389 w 1511785"/>
              <a:gd name="connsiteY6" fmla="*/ 3040706 h 6171861"/>
              <a:gd name="connsiteX7" fmla="*/ 70573 w 1511785"/>
              <a:gd name="connsiteY7" fmla="*/ 1 h 6171861"/>
              <a:gd name="connsiteX0" fmla="*/ 82846 w 1524058"/>
              <a:gd name="connsiteY0" fmla="*/ -1 h 6171859"/>
              <a:gd name="connsiteX1" fmla="*/ 817075 w 1524058"/>
              <a:gd name="connsiteY1" fmla="*/ 2766996 h 6171859"/>
              <a:gd name="connsiteX2" fmla="*/ 1524058 w 1524058"/>
              <a:gd name="connsiteY2" fmla="*/ 1761399 h 6171859"/>
              <a:gd name="connsiteX3" fmla="*/ 1518564 w 1524058"/>
              <a:gd name="connsiteY3" fmla="*/ 4339829 h 6171859"/>
              <a:gd name="connsiteX4" fmla="*/ 825345 w 1524058"/>
              <a:gd name="connsiteY4" fmla="*/ 3228758 h 6171859"/>
              <a:gd name="connsiteX5" fmla="*/ 75872 w 1524058"/>
              <a:gd name="connsiteY5" fmla="*/ 6171859 h 6171859"/>
              <a:gd name="connsiteX6" fmla="*/ 8568 w 1524058"/>
              <a:gd name="connsiteY6" fmla="*/ 2121489 h 6171859"/>
              <a:gd name="connsiteX7" fmla="*/ 82846 w 1524058"/>
              <a:gd name="connsiteY7" fmla="*/ -1 h 6171859"/>
              <a:gd name="connsiteX0" fmla="*/ 148753 w 1589965"/>
              <a:gd name="connsiteY0" fmla="*/ 1 h 4997311"/>
              <a:gd name="connsiteX1" fmla="*/ 882982 w 1589965"/>
              <a:gd name="connsiteY1" fmla="*/ 2766998 h 4997311"/>
              <a:gd name="connsiteX2" fmla="*/ 1589965 w 1589965"/>
              <a:gd name="connsiteY2" fmla="*/ 1761401 h 4997311"/>
              <a:gd name="connsiteX3" fmla="*/ 1584471 w 1589965"/>
              <a:gd name="connsiteY3" fmla="*/ 4339831 h 4997311"/>
              <a:gd name="connsiteX4" fmla="*/ 891252 w 1589965"/>
              <a:gd name="connsiteY4" fmla="*/ 3228760 h 4997311"/>
              <a:gd name="connsiteX5" fmla="*/ 45396 w 1589965"/>
              <a:gd name="connsiteY5" fmla="*/ 4997311 h 4997311"/>
              <a:gd name="connsiteX6" fmla="*/ 74475 w 1589965"/>
              <a:gd name="connsiteY6" fmla="*/ 2121491 h 4997311"/>
              <a:gd name="connsiteX7" fmla="*/ 148753 w 1589965"/>
              <a:gd name="connsiteY7" fmla="*/ 1 h 4997311"/>
              <a:gd name="connsiteX0" fmla="*/ 129730 w 1570942"/>
              <a:gd name="connsiteY0" fmla="*/ -1 h 4869641"/>
              <a:gd name="connsiteX1" fmla="*/ 863959 w 1570942"/>
              <a:gd name="connsiteY1" fmla="*/ 2766996 h 4869641"/>
              <a:gd name="connsiteX2" fmla="*/ 1570942 w 1570942"/>
              <a:gd name="connsiteY2" fmla="*/ 1761399 h 4869641"/>
              <a:gd name="connsiteX3" fmla="*/ 1565448 w 1570942"/>
              <a:gd name="connsiteY3" fmla="*/ 4339829 h 4869641"/>
              <a:gd name="connsiteX4" fmla="*/ 872229 w 1570942"/>
              <a:gd name="connsiteY4" fmla="*/ 3228758 h 4869641"/>
              <a:gd name="connsiteX5" fmla="*/ 50469 w 1570942"/>
              <a:gd name="connsiteY5" fmla="*/ 4869641 h 4869641"/>
              <a:gd name="connsiteX6" fmla="*/ 55452 w 1570942"/>
              <a:gd name="connsiteY6" fmla="*/ 2121489 h 4869641"/>
              <a:gd name="connsiteX7" fmla="*/ 129730 w 1570942"/>
              <a:gd name="connsiteY7" fmla="*/ -1 h 4869641"/>
              <a:gd name="connsiteX0" fmla="*/ 80358 w 1521570"/>
              <a:gd name="connsiteY0" fmla="*/ 1 h 4793042"/>
              <a:gd name="connsiteX1" fmla="*/ 814587 w 1521570"/>
              <a:gd name="connsiteY1" fmla="*/ 2766998 h 4793042"/>
              <a:gd name="connsiteX2" fmla="*/ 1521570 w 1521570"/>
              <a:gd name="connsiteY2" fmla="*/ 1761401 h 4793042"/>
              <a:gd name="connsiteX3" fmla="*/ 1516076 w 1521570"/>
              <a:gd name="connsiteY3" fmla="*/ 4339831 h 4793042"/>
              <a:gd name="connsiteX4" fmla="*/ 822857 w 1521570"/>
              <a:gd name="connsiteY4" fmla="*/ 3228760 h 4793042"/>
              <a:gd name="connsiteX5" fmla="*/ 93890 w 1521570"/>
              <a:gd name="connsiteY5" fmla="*/ 4793042 h 4793042"/>
              <a:gd name="connsiteX6" fmla="*/ 6080 w 1521570"/>
              <a:gd name="connsiteY6" fmla="*/ 2121491 h 4793042"/>
              <a:gd name="connsiteX7" fmla="*/ 80358 w 1521570"/>
              <a:gd name="connsiteY7" fmla="*/ 1 h 4793042"/>
              <a:gd name="connsiteX0" fmla="*/ 80358 w 1521570"/>
              <a:gd name="connsiteY0" fmla="*/ -1 h 4793040"/>
              <a:gd name="connsiteX1" fmla="*/ 814587 w 1521570"/>
              <a:gd name="connsiteY1" fmla="*/ 2766996 h 4793040"/>
              <a:gd name="connsiteX2" fmla="*/ 1521570 w 1521570"/>
              <a:gd name="connsiteY2" fmla="*/ 1761399 h 4793040"/>
              <a:gd name="connsiteX3" fmla="*/ 1516076 w 1521570"/>
              <a:gd name="connsiteY3" fmla="*/ 4339829 h 4793040"/>
              <a:gd name="connsiteX4" fmla="*/ 822857 w 1521570"/>
              <a:gd name="connsiteY4" fmla="*/ 3228758 h 4793040"/>
              <a:gd name="connsiteX5" fmla="*/ 93890 w 1521570"/>
              <a:gd name="connsiteY5" fmla="*/ 4793040 h 4793040"/>
              <a:gd name="connsiteX6" fmla="*/ 6080 w 1521570"/>
              <a:gd name="connsiteY6" fmla="*/ 2632164 h 4793040"/>
              <a:gd name="connsiteX7" fmla="*/ 80358 w 1521570"/>
              <a:gd name="connsiteY7" fmla="*/ -1 h 4793040"/>
              <a:gd name="connsiteX0" fmla="*/ 80358 w 1521570"/>
              <a:gd name="connsiteY0" fmla="*/ 1 h 4920715"/>
              <a:gd name="connsiteX1" fmla="*/ 814587 w 1521570"/>
              <a:gd name="connsiteY1" fmla="*/ 2766998 h 4920715"/>
              <a:gd name="connsiteX2" fmla="*/ 1521570 w 1521570"/>
              <a:gd name="connsiteY2" fmla="*/ 1761401 h 4920715"/>
              <a:gd name="connsiteX3" fmla="*/ 1516076 w 1521570"/>
              <a:gd name="connsiteY3" fmla="*/ 4339831 h 4920715"/>
              <a:gd name="connsiteX4" fmla="*/ 822857 w 1521570"/>
              <a:gd name="connsiteY4" fmla="*/ 3228760 h 4920715"/>
              <a:gd name="connsiteX5" fmla="*/ 93891 w 1521570"/>
              <a:gd name="connsiteY5" fmla="*/ 4920716 h 4920715"/>
              <a:gd name="connsiteX6" fmla="*/ 6080 w 1521570"/>
              <a:gd name="connsiteY6" fmla="*/ 2632166 h 4920715"/>
              <a:gd name="connsiteX7" fmla="*/ 80358 w 1521570"/>
              <a:gd name="connsiteY7" fmla="*/ 1 h 4920715"/>
              <a:gd name="connsiteX0" fmla="*/ 149774 w 1521392"/>
              <a:gd name="connsiteY0" fmla="*/ -1 h 4920715"/>
              <a:gd name="connsiteX1" fmla="*/ 814409 w 1521392"/>
              <a:gd name="connsiteY1" fmla="*/ 2766996 h 4920715"/>
              <a:gd name="connsiteX2" fmla="*/ 1521392 w 1521392"/>
              <a:gd name="connsiteY2" fmla="*/ 1761399 h 4920715"/>
              <a:gd name="connsiteX3" fmla="*/ 1515898 w 1521392"/>
              <a:gd name="connsiteY3" fmla="*/ 4339829 h 4920715"/>
              <a:gd name="connsiteX4" fmla="*/ 822679 w 1521392"/>
              <a:gd name="connsiteY4" fmla="*/ 3228758 h 4920715"/>
              <a:gd name="connsiteX5" fmla="*/ 93713 w 1521392"/>
              <a:gd name="connsiteY5" fmla="*/ 4920714 h 4920715"/>
              <a:gd name="connsiteX6" fmla="*/ 5902 w 1521392"/>
              <a:gd name="connsiteY6" fmla="*/ 2632164 h 4920715"/>
              <a:gd name="connsiteX7" fmla="*/ 149774 w 1521392"/>
              <a:gd name="connsiteY7" fmla="*/ -1 h 4920715"/>
              <a:gd name="connsiteX0" fmla="*/ 149772 w 1521390"/>
              <a:gd name="connsiteY0" fmla="*/ 1 h 5201592"/>
              <a:gd name="connsiteX1" fmla="*/ 814407 w 1521390"/>
              <a:gd name="connsiteY1" fmla="*/ 2766998 h 5201592"/>
              <a:gd name="connsiteX2" fmla="*/ 1521390 w 1521390"/>
              <a:gd name="connsiteY2" fmla="*/ 1761401 h 5201592"/>
              <a:gd name="connsiteX3" fmla="*/ 1515896 w 1521390"/>
              <a:gd name="connsiteY3" fmla="*/ 4339831 h 5201592"/>
              <a:gd name="connsiteX4" fmla="*/ 822677 w 1521390"/>
              <a:gd name="connsiteY4" fmla="*/ 3228760 h 5201592"/>
              <a:gd name="connsiteX5" fmla="*/ 93716 w 1521390"/>
              <a:gd name="connsiteY5" fmla="*/ 5201593 h 5201592"/>
              <a:gd name="connsiteX6" fmla="*/ 5900 w 1521390"/>
              <a:gd name="connsiteY6" fmla="*/ 2632166 h 5201592"/>
              <a:gd name="connsiteX7" fmla="*/ 149772 w 1521390"/>
              <a:gd name="connsiteY7" fmla="*/ 1 h 5201592"/>
              <a:gd name="connsiteX0" fmla="*/ 149772 w 1521390"/>
              <a:gd name="connsiteY0" fmla="*/ -1 h 5201592"/>
              <a:gd name="connsiteX1" fmla="*/ 814407 w 1521390"/>
              <a:gd name="connsiteY1" fmla="*/ 2766996 h 5201592"/>
              <a:gd name="connsiteX2" fmla="*/ 1521390 w 1521390"/>
              <a:gd name="connsiteY2" fmla="*/ 1761399 h 5201592"/>
              <a:gd name="connsiteX3" fmla="*/ 1515896 w 1521390"/>
              <a:gd name="connsiteY3" fmla="*/ 4339829 h 5201592"/>
              <a:gd name="connsiteX4" fmla="*/ 822677 w 1521390"/>
              <a:gd name="connsiteY4" fmla="*/ 3228758 h 5201592"/>
              <a:gd name="connsiteX5" fmla="*/ 93716 w 1521390"/>
              <a:gd name="connsiteY5" fmla="*/ 5201591 h 5201592"/>
              <a:gd name="connsiteX6" fmla="*/ 5900 w 1521390"/>
              <a:gd name="connsiteY6" fmla="*/ 2913035 h 5201592"/>
              <a:gd name="connsiteX7" fmla="*/ 149772 w 1521390"/>
              <a:gd name="connsiteY7" fmla="*/ -1 h 5201592"/>
              <a:gd name="connsiteX0" fmla="*/ 149771 w 1521390"/>
              <a:gd name="connsiteY0" fmla="*/ 0 h 4844121"/>
              <a:gd name="connsiteX1" fmla="*/ 814407 w 1521390"/>
              <a:gd name="connsiteY1" fmla="*/ 2409527 h 4844121"/>
              <a:gd name="connsiteX2" fmla="*/ 1521390 w 1521390"/>
              <a:gd name="connsiteY2" fmla="*/ 1403930 h 4844121"/>
              <a:gd name="connsiteX3" fmla="*/ 1515896 w 1521390"/>
              <a:gd name="connsiteY3" fmla="*/ 3982360 h 4844121"/>
              <a:gd name="connsiteX4" fmla="*/ 822677 w 1521390"/>
              <a:gd name="connsiteY4" fmla="*/ 2871289 h 4844121"/>
              <a:gd name="connsiteX5" fmla="*/ 93716 w 1521390"/>
              <a:gd name="connsiteY5" fmla="*/ 4844122 h 4844121"/>
              <a:gd name="connsiteX6" fmla="*/ 5900 w 1521390"/>
              <a:gd name="connsiteY6" fmla="*/ 2555566 h 4844121"/>
              <a:gd name="connsiteX7" fmla="*/ 149771 w 1521390"/>
              <a:gd name="connsiteY7" fmla="*/ 0 h 4844121"/>
              <a:gd name="connsiteX0" fmla="*/ 187187 w 1558806"/>
              <a:gd name="connsiteY0" fmla="*/ 0 h 4844123"/>
              <a:gd name="connsiteX1" fmla="*/ 851823 w 1558806"/>
              <a:gd name="connsiteY1" fmla="*/ 2409527 h 4844123"/>
              <a:gd name="connsiteX2" fmla="*/ 1558806 w 1558806"/>
              <a:gd name="connsiteY2" fmla="*/ 1403930 h 4844123"/>
              <a:gd name="connsiteX3" fmla="*/ 1553312 w 1558806"/>
              <a:gd name="connsiteY3" fmla="*/ 3982360 h 4844123"/>
              <a:gd name="connsiteX4" fmla="*/ 860093 w 1558806"/>
              <a:gd name="connsiteY4" fmla="*/ 2871289 h 4844123"/>
              <a:gd name="connsiteX5" fmla="*/ 59160 w 1558806"/>
              <a:gd name="connsiteY5" fmla="*/ 4844123 h 4844123"/>
              <a:gd name="connsiteX6" fmla="*/ 43316 w 1558806"/>
              <a:gd name="connsiteY6" fmla="*/ 2555566 h 4844123"/>
              <a:gd name="connsiteX7" fmla="*/ 187187 w 1558806"/>
              <a:gd name="connsiteY7" fmla="*/ 0 h 4844123"/>
              <a:gd name="connsiteX0" fmla="*/ 74208 w 1553786"/>
              <a:gd name="connsiteY0" fmla="*/ -1 h 4836879"/>
              <a:gd name="connsiteX1" fmla="*/ 846803 w 1553786"/>
              <a:gd name="connsiteY1" fmla="*/ 2402283 h 4836879"/>
              <a:gd name="connsiteX2" fmla="*/ 1553786 w 1553786"/>
              <a:gd name="connsiteY2" fmla="*/ 1396686 h 4836879"/>
              <a:gd name="connsiteX3" fmla="*/ 1548292 w 1553786"/>
              <a:gd name="connsiteY3" fmla="*/ 3975116 h 4836879"/>
              <a:gd name="connsiteX4" fmla="*/ 855073 w 1553786"/>
              <a:gd name="connsiteY4" fmla="*/ 2864045 h 4836879"/>
              <a:gd name="connsiteX5" fmla="*/ 54140 w 1553786"/>
              <a:gd name="connsiteY5" fmla="*/ 4836879 h 4836879"/>
              <a:gd name="connsiteX6" fmla="*/ 38296 w 1553786"/>
              <a:gd name="connsiteY6" fmla="*/ 2548322 h 4836879"/>
              <a:gd name="connsiteX7" fmla="*/ 74208 w 1553786"/>
              <a:gd name="connsiteY7" fmla="*/ -1 h 483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786" h="4836879">
                <a:moveTo>
                  <a:pt x="74208" y="-1"/>
                </a:moveTo>
                <a:lnTo>
                  <a:pt x="846803" y="2402283"/>
                </a:lnTo>
                <a:cubicBezTo>
                  <a:pt x="1064568" y="2342974"/>
                  <a:pt x="1336021" y="1455995"/>
                  <a:pt x="1553786" y="1396686"/>
                </a:cubicBezTo>
                <a:cubicBezTo>
                  <a:pt x="1553786" y="1674518"/>
                  <a:pt x="1540341" y="3522355"/>
                  <a:pt x="1548292" y="3975116"/>
                </a:cubicBezTo>
                <a:lnTo>
                  <a:pt x="855073" y="2864045"/>
                </a:lnTo>
                <a:lnTo>
                  <a:pt x="54140" y="4836879"/>
                </a:lnTo>
                <a:cubicBezTo>
                  <a:pt x="-55642" y="4782539"/>
                  <a:pt x="34951" y="3354469"/>
                  <a:pt x="38296" y="2548322"/>
                </a:cubicBezTo>
                <a:cubicBezTo>
                  <a:pt x="41641" y="1742175"/>
                  <a:pt x="-34196" y="22619"/>
                  <a:pt x="74208" y="-1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3">
            <a:extLst>
              <a:ext uri="{FF2B5EF4-FFF2-40B4-BE49-F238E27FC236}">
                <a16:creationId xmlns:a16="http://schemas.microsoft.com/office/drawing/2014/main" id="{B0D94293-C61A-181F-DB7D-1874D4019DAF}"/>
              </a:ext>
            </a:extLst>
          </p:cNvPr>
          <p:cNvSpPr/>
          <p:nvPr/>
        </p:nvSpPr>
        <p:spPr>
          <a:xfrm rot="5400000" flipH="1">
            <a:off x="7519359" y="-1457378"/>
            <a:ext cx="575882" cy="6419950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478948 w 1413016"/>
              <a:gd name="connsiteY0" fmla="*/ 0 h 3908418"/>
              <a:gd name="connsiteX1" fmla="*/ 730129 w 1413016"/>
              <a:gd name="connsiteY1" fmla="*/ 2760078 h 3908418"/>
              <a:gd name="connsiteX2" fmla="*/ 1413016 w 1413016"/>
              <a:gd name="connsiteY2" fmla="*/ 2193121 h 3908418"/>
              <a:gd name="connsiteX3" fmla="*/ 1383424 w 1413016"/>
              <a:gd name="connsiteY3" fmla="*/ 3908418 h 3908418"/>
              <a:gd name="connsiteX4" fmla="*/ 738399 w 1413016"/>
              <a:gd name="connsiteY4" fmla="*/ 3221840 h 3908418"/>
              <a:gd name="connsiteX5" fmla="*/ 37114 w 1413016"/>
              <a:gd name="connsiteY5" fmla="*/ 3376350 h 3908418"/>
              <a:gd name="connsiteX6" fmla="*/ 162579 w 1413016"/>
              <a:gd name="connsiteY6" fmla="*/ 3019635 h 3908418"/>
              <a:gd name="connsiteX7" fmla="*/ 478948 w 1413016"/>
              <a:gd name="connsiteY7" fmla="*/ 0 h 3908418"/>
              <a:gd name="connsiteX0" fmla="*/ 462913 w 1396981"/>
              <a:gd name="connsiteY0" fmla="*/ 0 h 3908418"/>
              <a:gd name="connsiteX1" fmla="*/ 714094 w 1396981"/>
              <a:gd name="connsiteY1" fmla="*/ 2760078 h 3908418"/>
              <a:gd name="connsiteX2" fmla="*/ 1396981 w 1396981"/>
              <a:gd name="connsiteY2" fmla="*/ 2193121 h 3908418"/>
              <a:gd name="connsiteX3" fmla="*/ 1367389 w 1396981"/>
              <a:gd name="connsiteY3" fmla="*/ 3908418 h 3908418"/>
              <a:gd name="connsiteX4" fmla="*/ 722364 w 1396981"/>
              <a:gd name="connsiteY4" fmla="*/ 3221840 h 3908418"/>
              <a:gd name="connsiteX5" fmla="*/ 21079 w 1396981"/>
              <a:gd name="connsiteY5" fmla="*/ 3376350 h 3908418"/>
              <a:gd name="connsiteX6" fmla="*/ 336125 w 1396981"/>
              <a:gd name="connsiteY6" fmla="*/ 551310 h 3908418"/>
              <a:gd name="connsiteX7" fmla="*/ 462913 w 1396981"/>
              <a:gd name="connsiteY7" fmla="*/ 0 h 3908418"/>
              <a:gd name="connsiteX0" fmla="*/ 230311 w 1164379"/>
              <a:gd name="connsiteY0" fmla="*/ 0 h 3908418"/>
              <a:gd name="connsiteX1" fmla="*/ 481492 w 1164379"/>
              <a:gd name="connsiteY1" fmla="*/ 2760078 h 3908418"/>
              <a:gd name="connsiteX2" fmla="*/ 1164379 w 1164379"/>
              <a:gd name="connsiteY2" fmla="*/ 2193121 h 3908418"/>
              <a:gd name="connsiteX3" fmla="*/ 1134787 w 1164379"/>
              <a:gd name="connsiteY3" fmla="*/ 3908418 h 3908418"/>
              <a:gd name="connsiteX4" fmla="*/ 489762 w 1164379"/>
              <a:gd name="connsiteY4" fmla="*/ 3221840 h 3908418"/>
              <a:gd name="connsiteX5" fmla="*/ 41254 w 1164379"/>
              <a:gd name="connsiteY5" fmla="*/ 958746 h 3908418"/>
              <a:gd name="connsiteX6" fmla="*/ 103523 w 1164379"/>
              <a:gd name="connsiteY6" fmla="*/ 551310 h 3908418"/>
              <a:gd name="connsiteX7" fmla="*/ 230311 w 1164379"/>
              <a:gd name="connsiteY7" fmla="*/ 0 h 3908418"/>
              <a:gd name="connsiteX0" fmla="*/ 91707 w 1160973"/>
              <a:gd name="connsiteY0" fmla="*/ 0 h 3849246"/>
              <a:gd name="connsiteX1" fmla="*/ 478086 w 1160973"/>
              <a:gd name="connsiteY1" fmla="*/ 2700906 h 3849246"/>
              <a:gd name="connsiteX2" fmla="*/ 1160973 w 1160973"/>
              <a:gd name="connsiteY2" fmla="*/ 2133949 h 3849246"/>
              <a:gd name="connsiteX3" fmla="*/ 1131381 w 1160973"/>
              <a:gd name="connsiteY3" fmla="*/ 3849246 h 3849246"/>
              <a:gd name="connsiteX4" fmla="*/ 486356 w 1160973"/>
              <a:gd name="connsiteY4" fmla="*/ 3162668 h 3849246"/>
              <a:gd name="connsiteX5" fmla="*/ 37848 w 1160973"/>
              <a:gd name="connsiteY5" fmla="*/ 899574 h 3849246"/>
              <a:gd name="connsiteX6" fmla="*/ 100117 w 1160973"/>
              <a:gd name="connsiteY6" fmla="*/ 492138 h 3849246"/>
              <a:gd name="connsiteX7" fmla="*/ 91707 w 1160973"/>
              <a:gd name="connsiteY7" fmla="*/ 0 h 3849246"/>
              <a:gd name="connsiteX0" fmla="*/ 147088 w 1162276"/>
              <a:gd name="connsiteY0" fmla="*/ 0 h 3857699"/>
              <a:gd name="connsiteX1" fmla="*/ 479389 w 1162276"/>
              <a:gd name="connsiteY1" fmla="*/ 2709359 h 3857699"/>
              <a:gd name="connsiteX2" fmla="*/ 1162276 w 1162276"/>
              <a:gd name="connsiteY2" fmla="*/ 2142402 h 3857699"/>
              <a:gd name="connsiteX3" fmla="*/ 1132684 w 1162276"/>
              <a:gd name="connsiteY3" fmla="*/ 3857699 h 3857699"/>
              <a:gd name="connsiteX4" fmla="*/ 487659 w 1162276"/>
              <a:gd name="connsiteY4" fmla="*/ 3171121 h 3857699"/>
              <a:gd name="connsiteX5" fmla="*/ 39151 w 1162276"/>
              <a:gd name="connsiteY5" fmla="*/ 908027 h 3857699"/>
              <a:gd name="connsiteX6" fmla="*/ 101420 w 1162276"/>
              <a:gd name="connsiteY6" fmla="*/ 500591 h 3857699"/>
              <a:gd name="connsiteX7" fmla="*/ 147088 w 1162276"/>
              <a:gd name="connsiteY7" fmla="*/ 0 h 3857699"/>
              <a:gd name="connsiteX0" fmla="*/ 139751 w 1154939"/>
              <a:gd name="connsiteY0" fmla="*/ 0 h 3857699"/>
              <a:gd name="connsiteX1" fmla="*/ 472052 w 1154939"/>
              <a:gd name="connsiteY1" fmla="*/ 2709359 h 3857699"/>
              <a:gd name="connsiteX2" fmla="*/ 1154939 w 1154939"/>
              <a:gd name="connsiteY2" fmla="*/ 2142402 h 3857699"/>
              <a:gd name="connsiteX3" fmla="*/ 1125347 w 1154939"/>
              <a:gd name="connsiteY3" fmla="*/ 3857699 h 3857699"/>
              <a:gd name="connsiteX4" fmla="*/ 480322 w 1154939"/>
              <a:gd name="connsiteY4" fmla="*/ 3171121 h 3857699"/>
              <a:gd name="connsiteX5" fmla="*/ 31814 w 1154939"/>
              <a:gd name="connsiteY5" fmla="*/ 908027 h 3857699"/>
              <a:gd name="connsiteX6" fmla="*/ 148161 w 1154939"/>
              <a:gd name="connsiteY6" fmla="*/ 500591 h 3857699"/>
              <a:gd name="connsiteX7" fmla="*/ 139751 w 1154939"/>
              <a:gd name="connsiteY7" fmla="*/ 0 h 3857699"/>
              <a:gd name="connsiteX0" fmla="*/ 91707 w 1106895"/>
              <a:gd name="connsiteY0" fmla="*/ 0 h 3857699"/>
              <a:gd name="connsiteX1" fmla="*/ 424008 w 1106895"/>
              <a:gd name="connsiteY1" fmla="*/ 2709359 h 3857699"/>
              <a:gd name="connsiteX2" fmla="*/ 1106895 w 1106895"/>
              <a:gd name="connsiteY2" fmla="*/ 2142402 h 3857699"/>
              <a:gd name="connsiteX3" fmla="*/ 1077303 w 1106895"/>
              <a:gd name="connsiteY3" fmla="*/ 3857699 h 3857699"/>
              <a:gd name="connsiteX4" fmla="*/ 432278 w 1106895"/>
              <a:gd name="connsiteY4" fmla="*/ 3171121 h 3857699"/>
              <a:gd name="connsiteX5" fmla="*/ 37848 w 1106895"/>
              <a:gd name="connsiteY5" fmla="*/ 840401 h 3857699"/>
              <a:gd name="connsiteX6" fmla="*/ 100117 w 1106895"/>
              <a:gd name="connsiteY6" fmla="*/ 500591 h 3857699"/>
              <a:gd name="connsiteX7" fmla="*/ 91707 w 1106895"/>
              <a:gd name="connsiteY7" fmla="*/ 0 h 3857699"/>
              <a:gd name="connsiteX0" fmla="*/ 91707 w 1106895"/>
              <a:gd name="connsiteY0" fmla="*/ 0 h 3857699"/>
              <a:gd name="connsiteX1" fmla="*/ 451048 w 1106895"/>
              <a:gd name="connsiteY1" fmla="*/ 2903782 h 3857699"/>
              <a:gd name="connsiteX2" fmla="*/ 1106895 w 1106895"/>
              <a:gd name="connsiteY2" fmla="*/ 2142402 h 3857699"/>
              <a:gd name="connsiteX3" fmla="*/ 1077303 w 1106895"/>
              <a:gd name="connsiteY3" fmla="*/ 3857699 h 3857699"/>
              <a:gd name="connsiteX4" fmla="*/ 432278 w 1106895"/>
              <a:gd name="connsiteY4" fmla="*/ 3171121 h 3857699"/>
              <a:gd name="connsiteX5" fmla="*/ 37848 w 1106895"/>
              <a:gd name="connsiteY5" fmla="*/ 840401 h 3857699"/>
              <a:gd name="connsiteX6" fmla="*/ 100117 w 1106895"/>
              <a:gd name="connsiteY6" fmla="*/ 500591 h 3857699"/>
              <a:gd name="connsiteX7" fmla="*/ 91707 w 1106895"/>
              <a:gd name="connsiteY7" fmla="*/ 0 h 385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6895" h="3857699">
                <a:moveTo>
                  <a:pt x="91707" y="0"/>
                </a:moveTo>
                <a:lnTo>
                  <a:pt x="451048" y="2903782"/>
                </a:lnTo>
                <a:cubicBezTo>
                  <a:pt x="668813" y="2844473"/>
                  <a:pt x="889130" y="2201711"/>
                  <a:pt x="1106895" y="2142402"/>
                </a:cubicBezTo>
                <a:cubicBezTo>
                  <a:pt x="1106895" y="2420234"/>
                  <a:pt x="1069352" y="3404938"/>
                  <a:pt x="1077303" y="3857699"/>
                </a:cubicBezTo>
                <a:lnTo>
                  <a:pt x="432278" y="3171121"/>
                </a:lnTo>
                <a:lnTo>
                  <a:pt x="37848" y="840401"/>
                </a:lnTo>
                <a:cubicBezTo>
                  <a:pt x="-71934" y="786061"/>
                  <a:pt x="91140" y="640658"/>
                  <a:pt x="100117" y="500591"/>
                </a:cubicBezTo>
                <a:cubicBezTo>
                  <a:pt x="109094" y="360524"/>
                  <a:pt x="-16697" y="22620"/>
                  <a:pt x="91707" y="0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680B0F8C-B16E-0C94-1FF5-47FEE7EDF630}"/>
              </a:ext>
            </a:extLst>
          </p:cNvPr>
          <p:cNvSpPr/>
          <p:nvPr/>
        </p:nvSpPr>
        <p:spPr>
          <a:xfrm rot="16200000">
            <a:off x="6215867" y="78161"/>
            <a:ext cx="526077" cy="3446235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478948 w 1413016"/>
              <a:gd name="connsiteY0" fmla="*/ 0 h 3908418"/>
              <a:gd name="connsiteX1" fmla="*/ 730129 w 1413016"/>
              <a:gd name="connsiteY1" fmla="*/ 2760078 h 3908418"/>
              <a:gd name="connsiteX2" fmla="*/ 1413016 w 1413016"/>
              <a:gd name="connsiteY2" fmla="*/ 2193121 h 3908418"/>
              <a:gd name="connsiteX3" fmla="*/ 1383424 w 1413016"/>
              <a:gd name="connsiteY3" fmla="*/ 3908418 h 3908418"/>
              <a:gd name="connsiteX4" fmla="*/ 738399 w 1413016"/>
              <a:gd name="connsiteY4" fmla="*/ 3221840 h 3908418"/>
              <a:gd name="connsiteX5" fmla="*/ 37114 w 1413016"/>
              <a:gd name="connsiteY5" fmla="*/ 3376350 h 3908418"/>
              <a:gd name="connsiteX6" fmla="*/ 162579 w 1413016"/>
              <a:gd name="connsiteY6" fmla="*/ 3019635 h 3908418"/>
              <a:gd name="connsiteX7" fmla="*/ 478948 w 1413016"/>
              <a:gd name="connsiteY7" fmla="*/ 0 h 3908418"/>
              <a:gd name="connsiteX0" fmla="*/ 462913 w 1396981"/>
              <a:gd name="connsiteY0" fmla="*/ 0 h 3908418"/>
              <a:gd name="connsiteX1" fmla="*/ 714094 w 1396981"/>
              <a:gd name="connsiteY1" fmla="*/ 2760078 h 3908418"/>
              <a:gd name="connsiteX2" fmla="*/ 1396981 w 1396981"/>
              <a:gd name="connsiteY2" fmla="*/ 2193121 h 3908418"/>
              <a:gd name="connsiteX3" fmla="*/ 1367389 w 1396981"/>
              <a:gd name="connsiteY3" fmla="*/ 3908418 h 3908418"/>
              <a:gd name="connsiteX4" fmla="*/ 722364 w 1396981"/>
              <a:gd name="connsiteY4" fmla="*/ 3221840 h 3908418"/>
              <a:gd name="connsiteX5" fmla="*/ 21079 w 1396981"/>
              <a:gd name="connsiteY5" fmla="*/ 3376350 h 3908418"/>
              <a:gd name="connsiteX6" fmla="*/ 336125 w 1396981"/>
              <a:gd name="connsiteY6" fmla="*/ 551310 h 3908418"/>
              <a:gd name="connsiteX7" fmla="*/ 462913 w 1396981"/>
              <a:gd name="connsiteY7" fmla="*/ 0 h 3908418"/>
              <a:gd name="connsiteX0" fmla="*/ 230311 w 1164379"/>
              <a:gd name="connsiteY0" fmla="*/ 0 h 3908418"/>
              <a:gd name="connsiteX1" fmla="*/ 481492 w 1164379"/>
              <a:gd name="connsiteY1" fmla="*/ 2760078 h 3908418"/>
              <a:gd name="connsiteX2" fmla="*/ 1164379 w 1164379"/>
              <a:gd name="connsiteY2" fmla="*/ 2193121 h 3908418"/>
              <a:gd name="connsiteX3" fmla="*/ 1134787 w 1164379"/>
              <a:gd name="connsiteY3" fmla="*/ 3908418 h 3908418"/>
              <a:gd name="connsiteX4" fmla="*/ 489762 w 1164379"/>
              <a:gd name="connsiteY4" fmla="*/ 3221840 h 3908418"/>
              <a:gd name="connsiteX5" fmla="*/ 41254 w 1164379"/>
              <a:gd name="connsiteY5" fmla="*/ 958746 h 3908418"/>
              <a:gd name="connsiteX6" fmla="*/ 103523 w 1164379"/>
              <a:gd name="connsiteY6" fmla="*/ 551310 h 3908418"/>
              <a:gd name="connsiteX7" fmla="*/ 230311 w 1164379"/>
              <a:gd name="connsiteY7" fmla="*/ 0 h 3908418"/>
              <a:gd name="connsiteX0" fmla="*/ 91707 w 1160973"/>
              <a:gd name="connsiteY0" fmla="*/ 0 h 3849246"/>
              <a:gd name="connsiteX1" fmla="*/ 478086 w 1160973"/>
              <a:gd name="connsiteY1" fmla="*/ 2700906 h 3849246"/>
              <a:gd name="connsiteX2" fmla="*/ 1160973 w 1160973"/>
              <a:gd name="connsiteY2" fmla="*/ 2133949 h 3849246"/>
              <a:gd name="connsiteX3" fmla="*/ 1131381 w 1160973"/>
              <a:gd name="connsiteY3" fmla="*/ 3849246 h 3849246"/>
              <a:gd name="connsiteX4" fmla="*/ 486356 w 1160973"/>
              <a:gd name="connsiteY4" fmla="*/ 3162668 h 3849246"/>
              <a:gd name="connsiteX5" fmla="*/ 37848 w 1160973"/>
              <a:gd name="connsiteY5" fmla="*/ 899574 h 3849246"/>
              <a:gd name="connsiteX6" fmla="*/ 100117 w 1160973"/>
              <a:gd name="connsiteY6" fmla="*/ 492138 h 3849246"/>
              <a:gd name="connsiteX7" fmla="*/ 91707 w 1160973"/>
              <a:gd name="connsiteY7" fmla="*/ 0 h 3849246"/>
              <a:gd name="connsiteX0" fmla="*/ 46528 w 1115794"/>
              <a:gd name="connsiteY0" fmla="*/ 0 h 3849246"/>
              <a:gd name="connsiteX1" fmla="*/ 432907 w 1115794"/>
              <a:gd name="connsiteY1" fmla="*/ 2700906 h 3849246"/>
              <a:gd name="connsiteX2" fmla="*/ 1115794 w 1115794"/>
              <a:gd name="connsiteY2" fmla="*/ 2133949 h 3849246"/>
              <a:gd name="connsiteX3" fmla="*/ 1086202 w 1115794"/>
              <a:gd name="connsiteY3" fmla="*/ 3849246 h 3849246"/>
              <a:gd name="connsiteX4" fmla="*/ 441177 w 1115794"/>
              <a:gd name="connsiteY4" fmla="*/ 3162668 h 3849246"/>
              <a:gd name="connsiteX5" fmla="*/ 46747 w 1115794"/>
              <a:gd name="connsiteY5" fmla="*/ 2547942 h 3849246"/>
              <a:gd name="connsiteX6" fmla="*/ 54938 w 1115794"/>
              <a:gd name="connsiteY6" fmla="*/ 492138 h 3849246"/>
              <a:gd name="connsiteX7" fmla="*/ 46528 w 1115794"/>
              <a:gd name="connsiteY7" fmla="*/ 0 h 3849246"/>
              <a:gd name="connsiteX0" fmla="*/ 64146 w 1133412"/>
              <a:gd name="connsiteY0" fmla="*/ 0 h 3849246"/>
              <a:gd name="connsiteX1" fmla="*/ 450525 w 1133412"/>
              <a:gd name="connsiteY1" fmla="*/ 2700906 h 3849246"/>
              <a:gd name="connsiteX2" fmla="*/ 1133412 w 1133412"/>
              <a:gd name="connsiteY2" fmla="*/ 2133949 h 3849246"/>
              <a:gd name="connsiteX3" fmla="*/ 1103820 w 1133412"/>
              <a:gd name="connsiteY3" fmla="*/ 3849246 h 3849246"/>
              <a:gd name="connsiteX4" fmla="*/ 458795 w 1133412"/>
              <a:gd name="connsiteY4" fmla="*/ 3162668 h 3849246"/>
              <a:gd name="connsiteX5" fmla="*/ 64365 w 1133412"/>
              <a:gd name="connsiteY5" fmla="*/ 2547942 h 3849246"/>
              <a:gd name="connsiteX6" fmla="*/ 18470 w 1133412"/>
              <a:gd name="connsiteY6" fmla="*/ 2157415 h 3849246"/>
              <a:gd name="connsiteX7" fmla="*/ 64146 w 1133412"/>
              <a:gd name="connsiteY7" fmla="*/ 0 h 3849246"/>
              <a:gd name="connsiteX0" fmla="*/ 48015 w 1171366"/>
              <a:gd name="connsiteY0" fmla="*/ 0 h 2150157"/>
              <a:gd name="connsiteX1" fmla="*/ 488479 w 1171366"/>
              <a:gd name="connsiteY1" fmla="*/ 1001817 h 2150157"/>
              <a:gd name="connsiteX2" fmla="*/ 1171366 w 1171366"/>
              <a:gd name="connsiteY2" fmla="*/ 434860 h 2150157"/>
              <a:gd name="connsiteX3" fmla="*/ 1141774 w 1171366"/>
              <a:gd name="connsiteY3" fmla="*/ 2150157 h 2150157"/>
              <a:gd name="connsiteX4" fmla="*/ 496749 w 1171366"/>
              <a:gd name="connsiteY4" fmla="*/ 1463579 h 2150157"/>
              <a:gd name="connsiteX5" fmla="*/ 102319 w 1171366"/>
              <a:gd name="connsiteY5" fmla="*/ 848853 h 2150157"/>
              <a:gd name="connsiteX6" fmla="*/ 56424 w 1171366"/>
              <a:gd name="connsiteY6" fmla="*/ 458326 h 2150157"/>
              <a:gd name="connsiteX7" fmla="*/ 48015 w 1171366"/>
              <a:gd name="connsiteY7" fmla="*/ 0 h 2150157"/>
              <a:gd name="connsiteX0" fmla="*/ 48015 w 1171366"/>
              <a:gd name="connsiteY0" fmla="*/ 0 h 2150157"/>
              <a:gd name="connsiteX1" fmla="*/ 488478 w 1171366"/>
              <a:gd name="connsiteY1" fmla="*/ 1230054 h 2150157"/>
              <a:gd name="connsiteX2" fmla="*/ 1171366 w 1171366"/>
              <a:gd name="connsiteY2" fmla="*/ 434860 h 2150157"/>
              <a:gd name="connsiteX3" fmla="*/ 1141774 w 1171366"/>
              <a:gd name="connsiteY3" fmla="*/ 2150157 h 2150157"/>
              <a:gd name="connsiteX4" fmla="*/ 496749 w 1171366"/>
              <a:gd name="connsiteY4" fmla="*/ 1463579 h 2150157"/>
              <a:gd name="connsiteX5" fmla="*/ 102319 w 1171366"/>
              <a:gd name="connsiteY5" fmla="*/ 848853 h 2150157"/>
              <a:gd name="connsiteX6" fmla="*/ 56424 w 1171366"/>
              <a:gd name="connsiteY6" fmla="*/ 458326 h 2150157"/>
              <a:gd name="connsiteX7" fmla="*/ 48015 w 1171366"/>
              <a:gd name="connsiteY7" fmla="*/ 0 h 2150157"/>
              <a:gd name="connsiteX0" fmla="*/ 92752 w 1134985"/>
              <a:gd name="connsiteY0" fmla="*/ 0 h 2167062"/>
              <a:gd name="connsiteX1" fmla="*/ 452097 w 1134985"/>
              <a:gd name="connsiteY1" fmla="*/ 1246959 h 2167062"/>
              <a:gd name="connsiteX2" fmla="*/ 1134985 w 1134985"/>
              <a:gd name="connsiteY2" fmla="*/ 451765 h 2167062"/>
              <a:gd name="connsiteX3" fmla="*/ 1105393 w 1134985"/>
              <a:gd name="connsiteY3" fmla="*/ 2167062 h 2167062"/>
              <a:gd name="connsiteX4" fmla="*/ 460368 w 1134985"/>
              <a:gd name="connsiteY4" fmla="*/ 1480484 h 2167062"/>
              <a:gd name="connsiteX5" fmla="*/ 65938 w 1134985"/>
              <a:gd name="connsiteY5" fmla="*/ 865758 h 2167062"/>
              <a:gd name="connsiteX6" fmla="*/ 20043 w 1134985"/>
              <a:gd name="connsiteY6" fmla="*/ 475231 h 2167062"/>
              <a:gd name="connsiteX7" fmla="*/ 92752 w 1134985"/>
              <a:gd name="connsiteY7" fmla="*/ 0 h 2167062"/>
              <a:gd name="connsiteX0" fmla="*/ 74509 w 1116742"/>
              <a:gd name="connsiteY0" fmla="*/ 0 h 2167062"/>
              <a:gd name="connsiteX1" fmla="*/ 433854 w 1116742"/>
              <a:gd name="connsiteY1" fmla="*/ 1246959 h 2167062"/>
              <a:gd name="connsiteX2" fmla="*/ 1116742 w 1116742"/>
              <a:gd name="connsiteY2" fmla="*/ 451765 h 2167062"/>
              <a:gd name="connsiteX3" fmla="*/ 1087150 w 1116742"/>
              <a:gd name="connsiteY3" fmla="*/ 2167062 h 2167062"/>
              <a:gd name="connsiteX4" fmla="*/ 442125 w 1116742"/>
              <a:gd name="connsiteY4" fmla="*/ 1480484 h 2167062"/>
              <a:gd name="connsiteX5" fmla="*/ 47695 w 1116742"/>
              <a:gd name="connsiteY5" fmla="*/ 865758 h 2167062"/>
              <a:gd name="connsiteX6" fmla="*/ 55878 w 1116742"/>
              <a:gd name="connsiteY6" fmla="*/ 441418 h 2167062"/>
              <a:gd name="connsiteX7" fmla="*/ 74509 w 1116742"/>
              <a:gd name="connsiteY7" fmla="*/ 0 h 2167062"/>
              <a:gd name="connsiteX0" fmla="*/ 74509 w 1116742"/>
              <a:gd name="connsiteY0" fmla="*/ 0 h 2167062"/>
              <a:gd name="connsiteX1" fmla="*/ 433854 w 1116742"/>
              <a:gd name="connsiteY1" fmla="*/ 1246959 h 2167062"/>
              <a:gd name="connsiteX2" fmla="*/ 1116742 w 1116742"/>
              <a:gd name="connsiteY2" fmla="*/ 451765 h 2167062"/>
              <a:gd name="connsiteX3" fmla="*/ 1087150 w 1116742"/>
              <a:gd name="connsiteY3" fmla="*/ 2167062 h 2167062"/>
              <a:gd name="connsiteX4" fmla="*/ 442125 w 1116742"/>
              <a:gd name="connsiteY4" fmla="*/ 1480484 h 2167062"/>
              <a:gd name="connsiteX5" fmla="*/ 47694 w 1116742"/>
              <a:gd name="connsiteY5" fmla="*/ 865758 h 2167062"/>
              <a:gd name="connsiteX6" fmla="*/ 55878 w 1116742"/>
              <a:gd name="connsiteY6" fmla="*/ 441418 h 2167062"/>
              <a:gd name="connsiteX7" fmla="*/ 74509 w 1116742"/>
              <a:gd name="connsiteY7" fmla="*/ 0 h 2167062"/>
              <a:gd name="connsiteX0" fmla="*/ 62800 w 1105033"/>
              <a:gd name="connsiteY0" fmla="*/ 0 h 2522581"/>
              <a:gd name="connsiteX1" fmla="*/ 422145 w 1105033"/>
              <a:gd name="connsiteY1" fmla="*/ 1246959 h 2522581"/>
              <a:gd name="connsiteX2" fmla="*/ 1105033 w 1105033"/>
              <a:gd name="connsiteY2" fmla="*/ 451765 h 2522581"/>
              <a:gd name="connsiteX3" fmla="*/ 1075441 w 1105033"/>
              <a:gd name="connsiteY3" fmla="*/ 2167062 h 2522581"/>
              <a:gd name="connsiteX4" fmla="*/ 430416 w 1105033"/>
              <a:gd name="connsiteY4" fmla="*/ 1480484 h 2522581"/>
              <a:gd name="connsiteX5" fmla="*/ 252304 w 1105033"/>
              <a:gd name="connsiteY5" fmla="*/ 2522581 h 2522581"/>
              <a:gd name="connsiteX6" fmla="*/ 44169 w 1105033"/>
              <a:gd name="connsiteY6" fmla="*/ 441418 h 2522581"/>
              <a:gd name="connsiteX7" fmla="*/ 62800 w 1105033"/>
              <a:gd name="connsiteY7" fmla="*/ 0 h 2522581"/>
              <a:gd name="connsiteX0" fmla="*/ 36237 w 1078470"/>
              <a:gd name="connsiteY0" fmla="*/ 0 h 2522581"/>
              <a:gd name="connsiteX1" fmla="*/ 395582 w 1078470"/>
              <a:gd name="connsiteY1" fmla="*/ 1246959 h 2522581"/>
              <a:gd name="connsiteX2" fmla="*/ 1078470 w 1078470"/>
              <a:gd name="connsiteY2" fmla="*/ 451765 h 2522581"/>
              <a:gd name="connsiteX3" fmla="*/ 1048878 w 1078470"/>
              <a:gd name="connsiteY3" fmla="*/ 2167062 h 2522581"/>
              <a:gd name="connsiteX4" fmla="*/ 403853 w 1078470"/>
              <a:gd name="connsiteY4" fmla="*/ 1480484 h 2522581"/>
              <a:gd name="connsiteX5" fmla="*/ 225741 w 1078470"/>
              <a:gd name="connsiteY5" fmla="*/ 2522581 h 2522581"/>
              <a:gd name="connsiteX6" fmla="*/ 125761 w 1078470"/>
              <a:gd name="connsiteY6" fmla="*/ 2165866 h 2522581"/>
              <a:gd name="connsiteX7" fmla="*/ 36237 w 1078470"/>
              <a:gd name="connsiteY7" fmla="*/ 0 h 2522581"/>
              <a:gd name="connsiteX0" fmla="*/ 50050 w 1011166"/>
              <a:gd name="connsiteY0" fmla="*/ 1238871 h 2070816"/>
              <a:gd name="connsiteX1" fmla="*/ 328278 w 1011166"/>
              <a:gd name="connsiteY1" fmla="*/ 795194 h 2070816"/>
              <a:gd name="connsiteX2" fmla="*/ 1011166 w 1011166"/>
              <a:gd name="connsiteY2" fmla="*/ 0 h 2070816"/>
              <a:gd name="connsiteX3" fmla="*/ 981574 w 1011166"/>
              <a:gd name="connsiteY3" fmla="*/ 1715297 h 2070816"/>
              <a:gd name="connsiteX4" fmla="*/ 336549 w 1011166"/>
              <a:gd name="connsiteY4" fmla="*/ 1028719 h 2070816"/>
              <a:gd name="connsiteX5" fmla="*/ 158437 w 1011166"/>
              <a:gd name="connsiteY5" fmla="*/ 2070816 h 2070816"/>
              <a:gd name="connsiteX6" fmla="*/ 58457 w 1011166"/>
              <a:gd name="connsiteY6" fmla="*/ 1714101 h 2070816"/>
              <a:gd name="connsiteX7" fmla="*/ 50050 w 1011166"/>
              <a:gd name="connsiteY7" fmla="*/ 1238871 h 2070816"/>
              <a:gd name="connsiteX0" fmla="*/ 50050 w 1011166"/>
              <a:gd name="connsiteY0" fmla="*/ 1238871 h 2070816"/>
              <a:gd name="connsiteX1" fmla="*/ 382357 w 1011166"/>
              <a:gd name="connsiteY1" fmla="*/ 820553 h 2070816"/>
              <a:gd name="connsiteX2" fmla="*/ 1011166 w 1011166"/>
              <a:gd name="connsiteY2" fmla="*/ 0 h 2070816"/>
              <a:gd name="connsiteX3" fmla="*/ 981574 w 1011166"/>
              <a:gd name="connsiteY3" fmla="*/ 1715297 h 2070816"/>
              <a:gd name="connsiteX4" fmla="*/ 336549 w 1011166"/>
              <a:gd name="connsiteY4" fmla="*/ 1028719 h 2070816"/>
              <a:gd name="connsiteX5" fmla="*/ 158437 w 1011166"/>
              <a:gd name="connsiteY5" fmla="*/ 2070816 h 2070816"/>
              <a:gd name="connsiteX6" fmla="*/ 58457 w 1011166"/>
              <a:gd name="connsiteY6" fmla="*/ 1714101 h 2070816"/>
              <a:gd name="connsiteX7" fmla="*/ 50050 w 1011166"/>
              <a:gd name="connsiteY7" fmla="*/ 1238871 h 2070816"/>
              <a:gd name="connsiteX0" fmla="*/ 50050 w 1011166"/>
              <a:gd name="connsiteY0" fmla="*/ 1238871 h 2070816"/>
              <a:gd name="connsiteX1" fmla="*/ 382357 w 1011166"/>
              <a:gd name="connsiteY1" fmla="*/ 820553 h 2070816"/>
              <a:gd name="connsiteX2" fmla="*/ 1011166 w 1011166"/>
              <a:gd name="connsiteY2" fmla="*/ 0 h 2070816"/>
              <a:gd name="connsiteX3" fmla="*/ 981574 w 1011166"/>
              <a:gd name="connsiteY3" fmla="*/ 1715297 h 2070816"/>
              <a:gd name="connsiteX4" fmla="*/ 363588 w 1011166"/>
              <a:gd name="connsiteY4" fmla="*/ 994906 h 2070816"/>
              <a:gd name="connsiteX5" fmla="*/ 158437 w 1011166"/>
              <a:gd name="connsiteY5" fmla="*/ 2070816 h 2070816"/>
              <a:gd name="connsiteX6" fmla="*/ 58457 w 1011166"/>
              <a:gd name="connsiteY6" fmla="*/ 1714101 h 2070816"/>
              <a:gd name="connsiteX7" fmla="*/ 50050 w 1011166"/>
              <a:gd name="connsiteY7" fmla="*/ 1238871 h 2070816"/>
              <a:gd name="connsiteX0" fmla="*/ 50050 w 1011166"/>
              <a:gd name="connsiteY0" fmla="*/ 1238871 h 2070816"/>
              <a:gd name="connsiteX1" fmla="*/ 382357 w 1011166"/>
              <a:gd name="connsiteY1" fmla="*/ 820553 h 2070816"/>
              <a:gd name="connsiteX2" fmla="*/ 1011166 w 1011166"/>
              <a:gd name="connsiteY2" fmla="*/ 0 h 2070816"/>
              <a:gd name="connsiteX3" fmla="*/ 981574 w 1011166"/>
              <a:gd name="connsiteY3" fmla="*/ 1715297 h 2070816"/>
              <a:gd name="connsiteX4" fmla="*/ 471746 w 1011166"/>
              <a:gd name="connsiteY4" fmla="*/ 927281 h 2070816"/>
              <a:gd name="connsiteX5" fmla="*/ 158437 w 1011166"/>
              <a:gd name="connsiteY5" fmla="*/ 2070816 h 2070816"/>
              <a:gd name="connsiteX6" fmla="*/ 58457 w 1011166"/>
              <a:gd name="connsiteY6" fmla="*/ 1714101 h 2070816"/>
              <a:gd name="connsiteX7" fmla="*/ 50050 w 1011166"/>
              <a:gd name="connsiteY7" fmla="*/ 1238871 h 207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166" h="2070816">
                <a:moveTo>
                  <a:pt x="50050" y="1238871"/>
                </a:moveTo>
                <a:lnTo>
                  <a:pt x="382357" y="820553"/>
                </a:lnTo>
                <a:cubicBezTo>
                  <a:pt x="600122" y="761244"/>
                  <a:pt x="793401" y="59309"/>
                  <a:pt x="1011166" y="0"/>
                </a:cubicBezTo>
                <a:cubicBezTo>
                  <a:pt x="1011166" y="277832"/>
                  <a:pt x="973623" y="1262536"/>
                  <a:pt x="981574" y="1715297"/>
                </a:cubicBezTo>
                <a:lnTo>
                  <a:pt x="471746" y="927281"/>
                </a:lnTo>
                <a:lnTo>
                  <a:pt x="158437" y="2070816"/>
                </a:lnTo>
                <a:cubicBezTo>
                  <a:pt x="48655" y="2016476"/>
                  <a:pt x="76521" y="1852758"/>
                  <a:pt x="58457" y="1714101"/>
                </a:cubicBezTo>
                <a:cubicBezTo>
                  <a:pt x="40393" y="1575444"/>
                  <a:pt x="-58354" y="1261491"/>
                  <a:pt x="50050" y="1238871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CA16D90C-DFFF-698A-243B-40668D29655A}"/>
              </a:ext>
            </a:extLst>
          </p:cNvPr>
          <p:cNvSpPr/>
          <p:nvPr/>
        </p:nvSpPr>
        <p:spPr>
          <a:xfrm rot="16200000">
            <a:off x="5262165" y="-15314"/>
            <a:ext cx="581005" cy="3606406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478948 w 1413016"/>
              <a:gd name="connsiteY0" fmla="*/ 0 h 3908418"/>
              <a:gd name="connsiteX1" fmla="*/ 730129 w 1413016"/>
              <a:gd name="connsiteY1" fmla="*/ 2760078 h 3908418"/>
              <a:gd name="connsiteX2" fmla="*/ 1413016 w 1413016"/>
              <a:gd name="connsiteY2" fmla="*/ 2193121 h 3908418"/>
              <a:gd name="connsiteX3" fmla="*/ 1383424 w 1413016"/>
              <a:gd name="connsiteY3" fmla="*/ 3908418 h 3908418"/>
              <a:gd name="connsiteX4" fmla="*/ 738399 w 1413016"/>
              <a:gd name="connsiteY4" fmla="*/ 3221840 h 3908418"/>
              <a:gd name="connsiteX5" fmla="*/ 37114 w 1413016"/>
              <a:gd name="connsiteY5" fmla="*/ 3376350 h 3908418"/>
              <a:gd name="connsiteX6" fmla="*/ 162579 w 1413016"/>
              <a:gd name="connsiteY6" fmla="*/ 3019635 h 3908418"/>
              <a:gd name="connsiteX7" fmla="*/ 478948 w 1413016"/>
              <a:gd name="connsiteY7" fmla="*/ 0 h 3908418"/>
              <a:gd name="connsiteX0" fmla="*/ 462913 w 1396981"/>
              <a:gd name="connsiteY0" fmla="*/ 0 h 3908418"/>
              <a:gd name="connsiteX1" fmla="*/ 714094 w 1396981"/>
              <a:gd name="connsiteY1" fmla="*/ 2760078 h 3908418"/>
              <a:gd name="connsiteX2" fmla="*/ 1396981 w 1396981"/>
              <a:gd name="connsiteY2" fmla="*/ 2193121 h 3908418"/>
              <a:gd name="connsiteX3" fmla="*/ 1367389 w 1396981"/>
              <a:gd name="connsiteY3" fmla="*/ 3908418 h 3908418"/>
              <a:gd name="connsiteX4" fmla="*/ 722364 w 1396981"/>
              <a:gd name="connsiteY4" fmla="*/ 3221840 h 3908418"/>
              <a:gd name="connsiteX5" fmla="*/ 21079 w 1396981"/>
              <a:gd name="connsiteY5" fmla="*/ 3376350 h 3908418"/>
              <a:gd name="connsiteX6" fmla="*/ 336125 w 1396981"/>
              <a:gd name="connsiteY6" fmla="*/ 551310 h 3908418"/>
              <a:gd name="connsiteX7" fmla="*/ 462913 w 1396981"/>
              <a:gd name="connsiteY7" fmla="*/ 0 h 3908418"/>
              <a:gd name="connsiteX0" fmla="*/ 230311 w 1164379"/>
              <a:gd name="connsiteY0" fmla="*/ 0 h 3908418"/>
              <a:gd name="connsiteX1" fmla="*/ 481492 w 1164379"/>
              <a:gd name="connsiteY1" fmla="*/ 2760078 h 3908418"/>
              <a:gd name="connsiteX2" fmla="*/ 1164379 w 1164379"/>
              <a:gd name="connsiteY2" fmla="*/ 2193121 h 3908418"/>
              <a:gd name="connsiteX3" fmla="*/ 1134787 w 1164379"/>
              <a:gd name="connsiteY3" fmla="*/ 3908418 h 3908418"/>
              <a:gd name="connsiteX4" fmla="*/ 489762 w 1164379"/>
              <a:gd name="connsiteY4" fmla="*/ 3221840 h 3908418"/>
              <a:gd name="connsiteX5" fmla="*/ 41254 w 1164379"/>
              <a:gd name="connsiteY5" fmla="*/ 958746 h 3908418"/>
              <a:gd name="connsiteX6" fmla="*/ 103523 w 1164379"/>
              <a:gd name="connsiteY6" fmla="*/ 551310 h 3908418"/>
              <a:gd name="connsiteX7" fmla="*/ 230311 w 1164379"/>
              <a:gd name="connsiteY7" fmla="*/ 0 h 3908418"/>
              <a:gd name="connsiteX0" fmla="*/ 91707 w 1160973"/>
              <a:gd name="connsiteY0" fmla="*/ 0 h 3849246"/>
              <a:gd name="connsiteX1" fmla="*/ 478086 w 1160973"/>
              <a:gd name="connsiteY1" fmla="*/ 2700906 h 3849246"/>
              <a:gd name="connsiteX2" fmla="*/ 1160973 w 1160973"/>
              <a:gd name="connsiteY2" fmla="*/ 2133949 h 3849246"/>
              <a:gd name="connsiteX3" fmla="*/ 1131381 w 1160973"/>
              <a:gd name="connsiteY3" fmla="*/ 3849246 h 3849246"/>
              <a:gd name="connsiteX4" fmla="*/ 486356 w 1160973"/>
              <a:gd name="connsiteY4" fmla="*/ 3162668 h 3849246"/>
              <a:gd name="connsiteX5" fmla="*/ 37848 w 1160973"/>
              <a:gd name="connsiteY5" fmla="*/ 899574 h 3849246"/>
              <a:gd name="connsiteX6" fmla="*/ 100117 w 1160973"/>
              <a:gd name="connsiteY6" fmla="*/ 492138 h 3849246"/>
              <a:gd name="connsiteX7" fmla="*/ 91707 w 1160973"/>
              <a:gd name="connsiteY7" fmla="*/ 0 h 3849246"/>
              <a:gd name="connsiteX0" fmla="*/ 46528 w 1115794"/>
              <a:gd name="connsiteY0" fmla="*/ 0 h 3849246"/>
              <a:gd name="connsiteX1" fmla="*/ 432907 w 1115794"/>
              <a:gd name="connsiteY1" fmla="*/ 2700906 h 3849246"/>
              <a:gd name="connsiteX2" fmla="*/ 1115794 w 1115794"/>
              <a:gd name="connsiteY2" fmla="*/ 2133949 h 3849246"/>
              <a:gd name="connsiteX3" fmla="*/ 1086202 w 1115794"/>
              <a:gd name="connsiteY3" fmla="*/ 3849246 h 3849246"/>
              <a:gd name="connsiteX4" fmla="*/ 441177 w 1115794"/>
              <a:gd name="connsiteY4" fmla="*/ 3162668 h 3849246"/>
              <a:gd name="connsiteX5" fmla="*/ 46747 w 1115794"/>
              <a:gd name="connsiteY5" fmla="*/ 2547942 h 3849246"/>
              <a:gd name="connsiteX6" fmla="*/ 54938 w 1115794"/>
              <a:gd name="connsiteY6" fmla="*/ 492138 h 3849246"/>
              <a:gd name="connsiteX7" fmla="*/ 46528 w 1115794"/>
              <a:gd name="connsiteY7" fmla="*/ 0 h 3849246"/>
              <a:gd name="connsiteX0" fmla="*/ 64146 w 1133412"/>
              <a:gd name="connsiteY0" fmla="*/ 0 h 3849246"/>
              <a:gd name="connsiteX1" fmla="*/ 450525 w 1133412"/>
              <a:gd name="connsiteY1" fmla="*/ 2700906 h 3849246"/>
              <a:gd name="connsiteX2" fmla="*/ 1133412 w 1133412"/>
              <a:gd name="connsiteY2" fmla="*/ 2133949 h 3849246"/>
              <a:gd name="connsiteX3" fmla="*/ 1103820 w 1133412"/>
              <a:gd name="connsiteY3" fmla="*/ 3849246 h 3849246"/>
              <a:gd name="connsiteX4" fmla="*/ 458795 w 1133412"/>
              <a:gd name="connsiteY4" fmla="*/ 3162668 h 3849246"/>
              <a:gd name="connsiteX5" fmla="*/ 64365 w 1133412"/>
              <a:gd name="connsiteY5" fmla="*/ 2547942 h 3849246"/>
              <a:gd name="connsiteX6" fmla="*/ 18470 w 1133412"/>
              <a:gd name="connsiteY6" fmla="*/ 2157415 h 3849246"/>
              <a:gd name="connsiteX7" fmla="*/ 64146 w 1133412"/>
              <a:gd name="connsiteY7" fmla="*/ 0 h 3849246"/>
              <a:gd name="connsiteX0" fmla="*/ 48015 w 1171366"/>
              <a:gd name="connsiteY0" fmla="*/ 0 h 2150157"/>
              <a:gd name="connsiteX1" fmla="*/ 488479 w 1171366"/>
              <a:gd name="connsiteY1" fmla="*/ 1001817 h 2150157"/>
              <a:gd name="connsiteX2" fmla="*/ 1171366 w 1171366"/>
              <a:gd name="connsiteY2" fmla="*/ 434860 h 2150157"/>
              <a:gd name="connsiteX3" fmla="*/ 1141774 w 1171366"/>
              <a:gd name="connsiteY3" fmla="*/ 2150157 h 2150157"/>
              <a:gd name="connsiteX4" fmla="*/ 496749 w 1171366"/>
              <a:gd name="connsiteY4" fmla="*/ 1463579 h 2150157"/>
              <a:gd name="connsiteX5" fmla="*/ 102319 w 1171366"/>
              <a:gd name="connsiteY5" fmla="*/ 848853 h 2150157"/>
              <a:gd name="connsiteX6" fmla="*/ 56424 w 1171366"/>
              <a:gd name="connsiteY6" fmla="*/ 458326 h 2150157"/>
              <a:gd name="connsiteX7" fmla="*/ 48015 w 1171366"/>
              <a:gd name="connsiteY7" fmla="*/ 0 h 2150157"/>
              <a:gd name="connsiteX0" fmla="*/ 48015 w 1171366"/>
              <a:gd name="connsiteY0" fmla="*/ 0 h 2150157"/>
              <a:gd name="connsiteX1" fmla="*/ 488478 w 1171366"/>
              <a:gd name="connsiteY1" fmla="*/ 1230054 h 2150157"/>
              <a:gd name="connsiteX2" fmla="*/ 1171366 w 1171366"/>
              <a:gd name="connsiteY2" fmla="*/ 434860 h 2150157"/>
              <a:gd name="connsiteX3" fmla="*/ 1141774 w 1171366"/>
              <a:gd name="connsiteY3" fmla="*/ 2150157 h 2150157"/>
              <a:gd name="connsiteX4" fmla="*/ 496749 w 1171366"/>
              <a:gd name="connsiteY4" fmla="*/ 1463579 h 2150157"/>
              <a:gd name="connsiteX5" fmla="*/ 102319 w 1171366"/>
              <a:gd name="connsiteY5" fmla="*/ 848853 h 2150157"/>
              <a:gd name="connsiteX6" fmla="*/ 56424 w 1171366"/>
              <a:gd name="connsiteY6" fmla="*/ 458326 h 2150157"/>
              <a:gd name="connsiteX7" fmla="*/ 48015 w 1171366"/>
              <a:gd name="connsiteY7" fmla="*/ 0 h 2150157"/>
              <a:gd name="connsiteX0" fmla="*/ 92752 w 1134985"/>
              <a:gd name="connsiteY0" fmla="*/ 0 h 2167062"/>
              <a:gd name="connsiteX1" fmla="*/ 452097 w 1134985"/>
              <a:gd name="connsiteY1" fmla="*/ 1246959 h 2167062"/>
              <a:gd name="connsiteX2" fmla="*/ 1134985 w 1134985"/>
              <a:gd name="connsiteY2" fmla="*/ 451765 h 2167062"/>
              <a:gd name="connsiteX3" fmla="*/ 1105393 w 1134985"/>
              <a:gd name="connsiteY3" fmla="*/ 2167062 h 2167062"/>
              <a:gd name="connsiteX4" fmla="*/ 460368 w 1134985"/>
              <a:gd name="connsiteY4" fmla="*/ 1480484 h 2167062"/>
              <a:gd name="connsiteX5" fmla="*/ 65938 w 1134985"/>
              <a:gd name="connsiteY5" fmla="*/ 865758 h 2167062"/>
              <a:gd name="connsiteX6" fmla="*/ 20043 w 1134985"/>
              <a:gd name="connsiteY6" fmla="*/ 475231 h 2167062"/>
              <a:gd name="connsiteX7" fmla="*/ 92752 w 1134985"/>
              <a:gd name="connsiteY7" fmla="*/ 0 h 2167062"/>
              <a:gd name="connsiteX0" fmla="*/ 74509 w 1116742"/>
              <a:gd name="connsiteY0" fmla="*/ 0 h 2167062"/>
              <a:gd name="connsiteX1" fmla="*/ 433854 w 1116742"/>
              <a:gd name="connsiteY1" fmla="*/ 1246959 h 2167062"/>
              <a:gd name="connsiteX2" fmla="*/ 1116742 w 1116742"/>
              <a:gd name="connsiteY2" fmla="*/ 451765 h 2167062"/>
              <a:gd name="connsiteX3" fmla="*/ 1087150 w 1116742"/>
              <a:gd name="connsiteY3" fmla="*/ 2167062 h 2167062"/>
              <a:gd name="connsiteX4" fmla="*/ 442125 w 1116742"/>
              <a:gd name="connsiteY4" fmla="*/ 1480484 h 2167062"/>
              <a:gd name="connsiteX5" fmla="*/ 47695 w 1116742"/>
              <a:gd name="connsiteY5" fmla="*/ 865758 h 2167062"/>
              <a:gd name="connsiteX6" fmla="*/ 55878 w 1116742"/>
              <a:gd name="connsiteY6" fmla="*/ 441418 h 2167062"/>
              <a:gd name="connsiteX7" fmla="*/ 74509 w 1116742"/>
              <a:gd name="connsiteY7" fmla="*/ 0 h 2167062"/>
              <a:gd name="connsiteX0" fmla="*/ 74509 w 1116742"/>
              <a:gd name="connsiteY0" fmla="*/ 0 h 2167062"/>
              <a:gd name="connsiteX1" fmla="*/ 433854 w 1116742"/>
              <a:gd name="connsiteY1" fmla="*/ 1246959 h 2167062"/>
              <a:gd name="connsiteX2" fmla="*/ 1116742 w 1116742"/>
              <a:gd name="connsiteY2" fmla="*/ 451765 h 2167062"/>
              <a:gd name="connsiteX3" fmla="*/ 1087150 w 1116742"/>
              <a:gd name="connsiteY3" fmla="*/ 2167062 h 2167062"/>
              <a:gd name="connsiteX4" fmla="*/ 442125 w 1116742"/>
              <a:gd name="connsiteY4" fmla="*/ 1480484 h 2167062"/>
              <a:gd name="connsiteX5" fmla="*/ 47694 w 1116742"/>
              <a:gd name="connsiteY5" fmla="*/ 865758 h 2167062"/>
              <a:gd name="connsiteX6" fmla="*/ 55878 w 1116742"/>
              <a:gd name="connsiteY6" fmla="*/ 441418 h 2167062"/>
              <a:gd name="connsiteX7" fmla="*/ 74509 w 1116742"/>
              <a:gd name="connsiteY7" fmla="*/ 0 h 216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742" h="2167062">
                <a:moveTo>
                  <a:pt x="74509" y="0"/>
                </a:moveTo>
                <a:lnTo>
                  <a:pt x="433854" y="1246959"/>
                </a:lnTo>
                <a:cubicBezTo>
                  <a:pt x="651619" y="1187650"/>
                  <a:pt x="898977" y="511074"/>
                  <a:pt x="1116742" y="451765"/>
                </a:cubicBezTo>
                <a:cubicBezTo>
                  <a:pt x="1116742" y="729597"/>
                  <a:pt x="1079199" y="1714301"/>
                  <a:pt x="1087150" y="2167062"/>
                </a:cubicBezTo>
                <a:lnTo>
                  <a:pt x="442125" y="1480484"/>
                </a:lnTo>
                <a:lnTo>
                  <a:pt x="47694" y="865758"/>
                </a:lnTo>
                <a:cubicBezTo>
                  <a:pt x="-62088" y="811418"/>
                  <a:pt x="51409" y="585711"/>
                  <a:pt x="55878" y="441418"/>
                </a:cubicBezTo>
                <a:cubicBezTo>
                  <a:pt x="60347" y="297125"/>
                  <a:pt x="-33895" y="22620"/>
                  <a:pt x="74509" y="0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3">
            <a:extLst>
              <a:ext uri="{FF2B5EF4-FFF2-40B4-BE49-F238E27FC236}">
                <a16:creationId xmlns:a16="http://schemas.microsoft.com/office/drawing/2014/main" id="{28375A3A-403F-996C-EC5E-FAA12715B93F}"/>
              </a:ext>
            </a:extLst>
          </p:cNvPr>
          <p:cNvSpPr/>
          <p:nvPr/>
        </p:nvSpPr>
        <p:spPr>
          <a:xfrm rot="16200000">
            <a:off x="4101207" y="-1475809"/>
            <a:ext cx="533678" cy="6532493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478948 w 1413016"/>
              <a:gd name="connsiteY0" fmla="*/ 0 h 3908418"/>
              <a:gd name="connsiteX1" fmla="*/ 730129 w 1413016"/>
              <a:gd name="connsiteY1" fmla="*/ 2760078 h 3908418"/>
              <a:gd name="connsiteX2" fmla="*/ 1413016 w 1413016"/>
              <a:gd name="connsiteY2" fmla="*/ 2193121 h 3908418"/>
              <a:gd name="connsiteX3" fmla="*/ 1383424 w 1413016"/>
              <a:gd name="connsiteY3" fmla="*/ 3908418 h 3908418"/>
              <a:gd name="connsiteX4" fmla="*/ 738399 w 1413016"/>
              <a:gd name="connsiteY4" fmla="*/ 3221840 h 3908418"/>
              <a:gd name="connsiteX5" fmla="*/ 37114 w 1413016"/>
              <a:gd name="connsiteY5" fmla="*/ 3376350 h 3908418"/>
              <a:gd name="connsiteX6" fmla="*/ 162579 w 1413016"/>
              <a:gd name="connsiteY6" fmla="*/ 3019635 h 3908418"/>
              <a:gd name="connsiteX7" fmla="*/ 478948 w 1413016"/>
              <a:gd name="connsiteY7" fmla="*/ 0 h 3908418"/>
              <a:gd name="connsiteX0" fmla="*/ 462913 w 1396981"/>
              <a:gd name="connsiteY0" fmla="*/ 0 h 3908418"/>
              <a:gd name="connsiteX1" fmla="*/ 714094 w 1396981"/>
              <a:gd name="connsiteY1" fmla="*/ 2760078 h 3908418"/>
              <a:gd name="connsiteX2" fmla="*/ 1396981 w 1396981"/>
              <a:gd name="connsiteY2" fmla="*/ 2193121 h 3908418"/>
              <a:gd name="connsiteX3" fmla="*/ 1367389 w 1396981"/>
              <a:gd name="connsiteY3" fmla="*/ 3908418 h 3908418"/>
              <a:gd name="connsiteX4" fmla="*/ 722364 w 1396981"/>
              <a:gd name="connsiteY4" fmla="*/ 3221840 h 3908418"/>
              <a:gd name="connsiteX5" fmla="*/ 21079 w 1396981"/>
              <a:gd name="connsiteY5" fmla="*/ 3376350 h 3908418"/>
              <a:gd name="connsiteX6" fmla="*/ 336125 w 1396981"/>
              <a:gd name="connsiteY6" fmla="*/ 551310 h 3908418"/>
              <a:gd name="connsiteX7" fmla="*/ 462913 w 1396981"/>
              <a:gd name="connsiteY7" fmla="*/ 0 h 3908418"/>
              <a:gd name="connsiteX0" fmla="*/ 230311 w 1164379"/>
              <a:gd name="connsiteY0" fmla="*/ 0 h 3908418"/>
              <a:gd name="connsiteX1" fmla="*/ 481492 w 1164379"/>
              <a:gd name="connsiteY1" fmla="*/ 2760078 h 3908418"/>
              <a:gd name="connsiteX2" fmla="*/ 1164379 w 1164379"/>
              <a:gd name="connsiteY2" fmla="*/ 2193121 h 3908418"/>
              <a:gd name="connsiteX3" fmla="*/ 1134787 w 1164379"/>
              <a:gd name="connsiteY3" fmla="*/ 3908418 h 3908418"/>
              <a:gd name="connsiteX4" fmla="*/ 489762 w 1164379"/>
              <a:gd name="connsiteY4" fmla="*/ 3221840 h 3908418"/>
              <a:gd name="connsiteX5" fmla="*/ 41254 w 1164379"/>
              <a:gd name="connsiteY5" fmla="*/ 958746 h 3908418"/>
              <a:gd name="connsiteX6" fmla="*/ 103523 w 1164379"/>
              <a:gd name="connsiteY6" fmla="*/ 551310 h 3908418"/>
              <a:gd name="connsiteX7" fmla="*/ 230311 w 1164379"/>
              <a:gd name="connsiteY7" fmla="*/ 0 h 3908418"/>
              <a:gd name="connsiteX0" fmla="*/ 91707 w 1160973"/>
              <a:gd name="connsiteY0" fmla="*/ 0 h 3849246"/>
              <a:gd name="connsiteX1" fmla="*/ 478086 w 1160973"/>
              <a:gd name="connsiteY1" fmla="*/ 2700906 h 3849246"/>
              <a:gd name="connsiteX2" fmla="*/ 1160973 w 1160973"/>
              <a:gd name="connsiteY2" fmla="*/ 2133949 h 3849246"/>
              <a:gd name="connsiteX3" fmla="*/ 1131381 w 1160973"/>
              <a:gd name="connsiteY3" fmla="*/ 3849246 h 3849246"/>
              <a:gd name="connsiteX4" fmla="*/ 486356 w 1160973"/>
              <a:gd name="connsiteY4" fmla="*/ 3162668 h 3849246"/>
              <a:gd name="connsiteX5" fmla="*/ 37848 w 1160973"/>
              <a:gd name="connsiteY5" fmla="*/ 899574 h 3849246"/>
              <a:gd name="connsiteX6" fmla="*/ 100117 w 1160973"/>
              <a:gd name="connsiteY6" fmla="*/ 492138 h 3849246"/>
              <a:gd name="connsiteX7" fmla="*/ 91707 w 1160973"/>
              <a:gd name="connsiteY7" fmla="*/ 0 h 3849246"/>
              <a:gd name="connsiteX0" fmla="*/ 147088 w 1162276"/>
              <a:gd name="connsiteY0" fmla="*/ 0 h 3857699"/>
              <a:gd name="connsiteX1" fmla="*/ 479389 w 1162276"/>
              <a:gd name="connsiteY1" fmla="*/ 2709359 h 3857699"/>
              <a:gd name="connsiteX2" fmla="*/ 1162276 w 1162276"/>
              <a:gd name="connsiteY2" fmla="*/ 2142402 h 3857699"/>
              <a:gd name="connsiteX3" fmla="*/ 1132684 w 1162276"/>
              <a:gd name="connsiteY3" fmla="*/ 3857699 h 3857699"/>
              <a:gd name="connsiteX4" fmla="*/ 487659 w 1162276"/>
              <a:gd name="connsiteY4" fmla="*/ 3171121 h 3857699"/>
              <a:gd name="connsiteX5" fmla="*/ 39151 w 1162276"/>
              <a:gd name="connsiteY5" fmla="*/ 908027 h 3857699"/>
              <a:gd name="connsiteX6" fmla="*/ 101420 w 1162276"/>
              <a:gd name="connsiteY6" fmla="*/ 500591 h 3857699"/>
              <a:gd name="connsiteX7" fmla="*/ 147088 w 1162276"/>
              <a:gd name="connsiteY7" fmla="*/ 0 h 3857699"/>
              <a:gd name="connsiteX0" fmla="*/ 139751 w 1154939"/>
              <a:gd name="connsiteY0" fmla="*/ 0 h 3857699"/>
              <a:gd name="connsiteX1" fmla="*/ 472052 w 1154939"/>
              <a:gd name="connsiteY1" fmla="*/ 2709359 h 3857699"/>
              <a:gd name="connsiteX2" fmla="*/ 1154939 w 1154939"/>
              <a:gd name="connsiteY2" fmla="*/ 2142402 h 3857699"/>
              <a:gd name="connsiteX3" fmla="*/ 1125347 w 1154939"/>
              <a:gd name="connsiteY3" fmla="*/ 3857699 h 3857699"/>
              <a:gd name="connsiteX4" fmla="*/ 480322 w 1154939"/>
              <a:gd name="connsiteY4" fmla="*/ 3171121 h 3857699"/>
              <a:gd name="connsiteX5" fmla="*/ 31814 w 1154939"/>
              <a:gd name="connsiteY5" fmla="*/ 908027 h 3857699"/>
              <a:gd name="connsiteX6" fmla="*/ 148161 w 1154939"/>
              <a:gd name="connsiteY6" fmla="*/ 500591 h 3857699"/>
              <a:gd name="connsiteX7" fmla="*/ 139751 w 1154939"/>
              <a:gd name="connsiteY7" fmla="*/ 0 h 3857699"/>
              <a:gd name="connsiteX0" fmla="*/ 91707 w 1106895"/>
              <a:gd name="connsiteY0" fmla="*/ 0 h 3857699"/>
              <a:gd name="connsiteX1" fmla="*/ 424008 w 1106895"/>
              <a:gd name="connsiteY1" fmla="*/ 2709359 h 3857699"/>
              <a:gd name="connsiteX2" fmla="*/ 1106895 w 1106895"/>
              <a:gd name="connsiteY2" fmla="*/ 2142402 h 3857699"/>
              <a:gd name="connsiteX3" fmla="*/ 1077303 w 1106895"/>
              <a:gd name="connsiteY3" fmla="*/ 3857699 h 3857699"/>
              <a:gd name="connsiteX4" fmla="*/ 432278 w 1106895"/>
              <a:gd name="connsiteY4" fmla="*/ 3171121 h 3857699"/>
              <a:gd name="connsiteX5" fmla="*/ 37848 w 1106895"/>
              <a:gd name="connsiteY5" fmla="*/ 840401 h 3857699"/>
              <a:gd name="connsiteX6" fmla="*/ 100117 w 1106895"/>
              <a:gd name="connsiteY6" fmla="*/ 500591 h 3857699"/>
              <a:gd name="connsiteX7" fmla="*/ 91707 w 1106895"/>
              <a:gd name="connsiteY7" fmla="*/ 0 h 3857699"/>
              <a:gd name="connsiteX0" fmla="*/ 91707 w 1106895"/>
              <a:gd name="connsiteY0" fmla="*/ 0 h 3925325"/>
              <a:gd name="connsiteX1" fmla="*/ 424008 w 1106895"/>
              <a:gd name="connsiteY1" fmla="*/ 2709359 h 3925325"/>
              <a:gd name="connsiteX2" fmla="*/ 1106895 w 1106895"/>
              <a:gd name="connsiteY2" fmla="*/ 2142402 h 3925325"/>
              <a:gd name="connsiteX3" fmla="*/ 996185 w 1106895"/>
              <a:gd name="connsiteY3" fmla="*/ 3925325 h 3925325"/>
              <a:gd name="connsiteX4" fmla="*/ 432278 w 1106895"/>
              <a:gd name="connsiteY4" fmla="*/ 3171121 h 3925325"/>
              <a:gd name="connsiteX5" fmla="*/ 37848 w 1106895"/>
              <a:gd name="connsiteY5" fmla="*/ 840401 h 3925325"/>
              <a:gd name="connsiteX6" fmla="*/ 100117 w 1106895"/>
              <a:gd name="connsiteY6" fmla="*/ 500591 h 3925325"/>
              <a:gd name="connsiteX7" fmla="*/ 91707 w 1106895"/>
              <a:gd name="connsiteY7" fmla="*/ 0 h 3925325"/>
              <a:gd name="connsiteX0" fmla="*/ 91707 w 1025775"/>
              <a:gd name="connsiteY0" fmla="*/ 0 h 3925325"/>
              <a:gd name="connsiteX1" fmla="*/ 424008 w 1025775"/>
              <a:gd name="connsiteY1" fmla="*/ 2709359 h 3925325"/>
              <a:gd name="connsiteX2" fmla="*/ 1025776 w 1025775"/>
              <a:gd name="connsiteY2" fmla="*/ 2015606 h 3925325"/>
              <a:gd name="connsiteX3" fmla="*/ 996185 w 1025775"/>
              <a:gd name="connsiteY3" fmla="*/ 3925325 h 3925325"/>
              <a:gd name="connsiteX4" fmla="*/ 432278 w 1025775"/>
              <a:gd name="connsiteY4" fmla="*/ 3171121 h 3925325"/>
              <a:gd name="connsiteX5" fmla="*/ 37848 w 1025775"/>
              <a:gd name="connsiteY5" fmla="*/ 840401 h 3925325"/>
              <a:gd name="connsiteX6" fmla="*/ 100117 w 1025775"/>
              <a:gd name="connsiteY6" fmla="*/ 500591 h 3925325"/>
              <a:gd name="connsiteX7" fmla="*/ 91707 w 1025775"/>
              <a:gd name="connsiteY7" fmla="*/ 0 h 392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775" h="3925325">
                <a:moveTo>
                  <a:pt x="91707" y="0"/>
                </a:moveTo>
                <a:lnTo>
                  <a:pt x="424008" y="2709359"/>
                </a:lnTo>
                <a:cubicBezTo>
                  <a:pt x="641773" y="2650050"/>
                  <a:pt x="808011" y="2074915"/>
                  <a:pt x="1025776" y="2015606"/>
                </a:cubicBezTo>
                <a:cubicBezTo>
                  <a:pt x="1025776" y="2293438"/>
                  <a:pt x="988234" y="3472564"/>
                  <a:pt x="996185" y="3925325"/>
                </a:cubicBezTo>
                <a:lnTo>
                  <a:pt x="432278" y="3171121"/>
                </a:lnTo>
                <a:lnTo>
                  <a:pt x="37848" y="840401"/>
                </a:lnTo>
                <a:cubicBezTo>
                  <a:pt x="-71934" y="786061"/>
                  <a:pt x="91140" y="640658"/>
                  <a:pt x="100117" y="500591"/>
                </a:cubicBezTo>
                <a:cubicBezTo>
                  <a:pt x="109094" y="360524"/>
                  <a:pt x="-16697" y="22620"/>
                  <a:pt x="91707" y="0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29E6DE2-5E72-B753-E9D2-30B6E8E7181B}"/>
              </a:ext>
            </a:extLst>
          </p:cNvPr>
          <p:cNvGrpSpPr/>
          <p:nvPr/>
        </p:nvGrpSpPr>
        <p:grpSpPr>
          <a:xfrm>
            <a:off x="4434327" y="784028"/>
            <a:ext cx="3252262" cy="845024"/>
            <a:chOff x="4737788" y="1952931"/>
            <a:chExt cx="2854581" cy="845024"/>
          </a:xfrm>
        </p:grpSpPr>
        <p:sp>
          <p:nvSpPr>
            <p:cNvPr id="16" name="Rectángulo redondeado 92">
              <a:extLst>
                <a:ext uri="{FF2B5EF4-FFF2-40B4-BE49-F238E27FC236}">
                  <a16:creationId xmlns:a16="http://schemas.microsoft.com/office/drawing/2014/main" id="{F6D49C6C-357E-04F6-F48C-DB3ACA10A99F}"/>
                </a:ext>
              </a:extLst>
            </p:cNvPr>
            <p:cNvSpPr/>
            <p:nvPr/>
          </p:nvSpPr>
          <p:spPr>
            <a:xfrm>
              <a:off x="4737788" y="1952931"/>
              <a:ext cx="2854581" cy="8309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228600" dist="139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Google Shape;118;p4">
              <a:extLst>
                <a:ext uri="{FF2B5EF4-FFF2-40B4-BE49-F238E27FC236}">
                  <a16:creationId xmlns:a16="http://schemas.microsoft.com/office/drawing/2014/main" id="{BD51FF6C-42EF-A48E-1A18-2B8A95616D76}"/>
                </a:ext>
              </a:extLst>
            </p:cNvPr>
            <p:cNvSpPr txBox="1"/>
            <p:nvPr/>
          </p:nvSpPr>
          <p:spPr>
            <a:xfrm>
              <a:off x="5221066" y="1966999"/>
              <a:ext cx="2300964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C" sz="4800" dirty="0">
                  <a:solidFill>
                    <a:srgbClr val="0070C0"/>
                  </a:solidFill>
                </a:rPr>
                <a:t>Fase 3</a:t>
              </a:r>
              <a:endParaRPr sz="3600" b="0" i="0" u="none" strike="noStrike" cap="none" dirty="0">
                <a:solidFill>
                  <a:srgbClr val="0070C0"/>
                </a:solidFill>
                <a:sym typeface="Arial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B54804C-4AF0-2BA8-2D48-C87A75A0DA23}"/>
              </a:ext>
            </a:extLst>
          </p:cNvPr>
          <p:cNvGrpSpPr/>
          <p:nvPr/>
        </p:nvGrpSpPr>
        <p:grpSpPr>
          <a:xfrm>
            <a:off x="573649" y="1987993"/>
            <a:ext cx="2154659" cy="1688951"/>
            <a:chOff x="1561514" y="1356349"/>
            <a:chExt cx="3149241" cy="2892094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51B14BE-B749-9EE5-E3E6-D5E11139D80E}"/>
                </a:ext>
              </a:extLst>
            </p:cNvPr>
            <p:cNvGrpSpPr/>
            <p:nvPr/>
          </p:nvGrpSpPr>
          <p:grpSpPr>
            <a:xfrm>
              <a:off x="1561514" y="1356349"/>
              <a:ext cx="3149241" cy="2892094"/>
              <a:chOff x="4841513" y="871768"/>
              <a:chExt cx="1080000" cy="748627"/>
            </a:xfrm>
          </p:grpSpPr>
          <p:sp>
            <p:nvSpPr>
              <p:cNvPr id="21" name="Rectángulo redondeado 97">
                <a:extLst>
                  <a:ext uri="{FF2B5EF4-FFF2-40B4-BE49-F238E27FC236}">
                    <a16:creationId xmlns:a16="http://schemas.microsoft.com/office/drawing/2014/main" id="{AC03FC8A-99F7-9DA8-E6AC-8F6F79E9B7FA}"/>
                  </a:ext>
                </a:extLst>
              </p:cNvPr>
              <p:cNvSpPr/>
              <p:nvPr/>
            </p:nvSpPr>
            <p:spPr>
              <a:xfrm>
                <a:off x="4841513" y="871768"/>
                <a:ext cx="1080000" cy="748627"/>
              </a:xfrm>
              <a:prstGeom prst="roundRect">
                <a:avLst/>
              </a:prstGeom>
              <a:gradFill>
                <a:gsLst>
                  <a:gs pos="31000">
                    <a:srgbClr val="B6C8E8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2" name="Rectángulo redondeado 98">
                <a:extLst>
                  <a:ext uri="{FF2B5EF4-FFF2-40B4-BE49-F238E27FC236}">
                    <a16:creationId xmlns:a16="http://schemas.microsoft.com/office/drawing/2014/main" id="{0F9350CA-24B9-3C79-E95B-E3E04BDFAB44}"/>
                  </a:ext>
                </a:extLst>
              </p:cNvPr>
              <p:cNvSpPr/>
              <p:nvPr/>
            </p:nvSpPr>
            <p:spPr>
              <a:xfrm>
                <a:off x="4889757" y="921222"/>
                <a:ext cx="978932" cy="655475"/>
              </a:xfrm>
              <a:prstGeom prst="roundRect">
                <a:avLst/>
              </a:prstGeom>
              <a:solidFill>
                <a:srgbClr val="F1F1F1"/>
              </a:solidFill>
              <a:ln>
                <a:noFill/>
              </a:ln>
              <a:effectLst>
                <a:innerShdw blurRad="228600" dist="139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784DF94-8400-2398-CBD3-0A47A512174F}"/>
                </a:ext>
              </a:extLst>
            </p:cNvPr>
            <p:cNvSpPr txBox="1"/>
            <p:nvPr/>
          </p:nvSpPr>
          <p:spPr>
            <a:xfrm>
              <a:off x="1808828" y="2677874"/>
              <a:ext cx="2747893" cy="1422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C" sz="1600" dirty="0">
                  <a:solidFill>
                    <a:schemeClr val="tx1"/>
                  </a:solidFill>
                </a:rPr>
                <a:t>Difusión Informe y Formulario preliminar RDC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9A7A596-D71D-365E-680C-36FB2B238A7B}"/>
              </a:ext>
            </a:extLst>
          </p:cNvPr>
          <p:cNvGrpSpPr/>
          <p:nvPr/>
        </p:nvGrpSpPr>
        <p:grpSpPr>
          <a:xfrm>
            <a:off x="3479561" y="2014585"/>
            <a:ext cx="2557217" cy="1775722"/>
            <a:chOff x="1561514" y="1356349"/>
            <a:chExt cx="3149241" cy="3245538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777E0E01-AC5A-D01C-3578-7C1D38DD6C3E}"/>
                </a:ext>
              </a:extLst>
            </p:cNvPr>
            <p:cNvGrpSpPr/>
            <p:nvPr/>
          </p:nvGrpSpPr>
          <p:grpSpPr>
            <a:xfrm>
              <a:off x="1561514" y="1356349"/>
              <a:ext cx="3149241" cy="2892094"/>
              <a:chOff x="4841513" y="871768"/>
              <a:chExt cx="1080000" cy="748627"/>
            </a:xfrm>
          </p:grpSpPr>
          <p:sp>
            <p:nvSpPr>
              <p:cNvPr id="26" name="Rectángulo redondeado 102">
                <a:extLst>
                  <a:ext uri="{FF2B5EF4-FFF2-40B4-BE49-F238E27FC236}">
                    <a16:creationId xmlns:a16="http://schemas.microsoft.com/office/drawing/2014/main" id="{61FA9C3F-35D3-08EE-11F4-0ADDE3F3481D}"/>
                  </a:ext>
                </a:extLst>
              </p:cNvPr>
              <p:cNvSpPr/>
              <p:nvPr/>
            </p:nvSpPr>
            <p:spPr>
              <a:xfrm>
                <a:off x="4841513" y="871768"/>
                <a:ext cx="1080000" cy="748627"/>
              </a:xfrm>
              <a:prstGeom prst="roundRect">
                <a:avLst/>
              </a:prstGeom>
              <a:gradFill>
                <a:gsLst>
                  <a:gs pos="31000">
                    <a:srgbClr val="B6C8E8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7" name="Rectángulo redondeado 103">
                <a:extLst>
                  <a:ext uri="{FF2B5EF4-FFF2-40B4-BE49-F238E27FC236}">
                    <a16:creationId xmlns:a16="http://schemas.microsoft.com/office/drawing/2014/main" id="{133A1CA5-3A29-10E8-0EAB-C396C949AAB7}"/>
                  </a:ext>
                </a:extLst>
              </p:cNvPr>
              <p:cNvSpPr/>
              <p:nvPr/>
            </p:nvSpPr>
            <p:spPr>
              <a:xfrm>
                <a:off x="4889757" y="921222"/>
                <a:ext cx="978932" cy="655475"/>
              </a:xfrm>
              <a:prstGeom prst="roundRect">
                <a:avLst/>
              </a:prstGeom>
              <a:solidFill>
                <a:srgbClr val="F1F1F1"/>
              </a:solidFill>
              <a:ln>
                <a:noFill/>
              </a:ln>
              <a:effectLst>
                <a:innerShdw blurRad="228600" dist="139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40D213E-0E06-176B-C5AA-F89A1B499E96}"/>
                </a:ext>
              </a:extLst>
            </p:cNvPr>
            <p:cNvSpPr txBox="1"/>
            <p:nvPr/>
          </p:nvSpPr>
          <p:spPr>
            <a:xfrm>
              <a:off x="1738917" y="2633025"/>
              <a:ext cx="2944523" cy="1968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C" sz="1600" dirty="0">
                  <a:solidFill>
                    <a:schemeClr val="tx1"/>
                  </a:solidFill>
                </a:rPr>
                <a:t>Planificación evento de Deliberación Pública de RDC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269601D2-0839-BB61-E7BC-F1BB262E59AB}"/>
              </a:ext>
            </a:extLst>
          </p:cNvPr>
          <p:cNvGrpSpPr/>
          <p:nvPr/>
        </p:nvGrpSpPr>
        <p:grpSpPr>
          <a:xfrm>
            <a:off x="6362869" y="2040538"/>
            <a:ext cx="2557217" cy="1504118"/>
            <a:chOff x="1561514" y="1356349"/>
            <a:chExt cx="3149241" cy="2892094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7A0042C0-5E81-49DC-846B-C7C2A16C2A2F}"/>
                </a:ext>
              </a:extLst>
            </p:cNvPr>
            <p:cNvGrpSpPr/>
            <p:nvPr/>
          </p:nvGrpSpPr>
          <p:grpSpPr>
            <a:xfrm>
              <a:off x="1561514" y="1356349"/>
              <a:ext cx="3149241" cy="2892094"/>
              <a:chOff x="4841513" y="871768"/>
              <a:chExt cx="1080000" cy="748627"/>
            </a:xfrm>
          </p:grpSpPr>
          <p:sp>
            <p:nvSpPr>
              <p:cNvPr id="31" name="Rectángulo redondeado 107">
                <a:extLst>
                  <a:ext uri="{FF2B5EF4-FFF2-40B4-BE49-F238E27FC236}">
                    <a16:creationId xmlns:a16="http://schemas.microsoft.com/office/drawing/2014/main" id="{2CE2405E-FD71-7C08-94F8-04B4CEB7CD1F}"/>
                  </a:ext>
                </a:extLst>
              </p:cNvPr>
              <p:cNvSpPr/>
              <p:nvPr/>
            </p:nvSpPr>
            <p:spPr>
              <a:xfrm>
                <a:off x="4841513" y="871768"/>
                <a:ext cx="1080000" cy="748627"/>
              </a:xfrm>
              <a:prstGeom prst="roundRect">
                <a:avLst/>
              </a:prstGeom>
              <a:gradFill>
                <a:gsLst>
                  <a:gs pos="31000">
                    <a:srgbClr val="B6C8E8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2" name="Rectángulo redondeado 108">
                <a:extLst>
                  <a:ext uri="{FF2B5EF4-FFF2-40B4-BE49-F238E27FC236}">
                    <a16:creationId xmlns:a16="http://schemas.microsoft.com/office/drawing/2014/main" id="{B6F34EF2-B9E0-ACC9-89C7-9F106F07325A}"/>
                  </a:ext>
                </a:extLst>
              </p:cNvPr>
              <p:cNvSpPr/>
              <p:nvPr/>
            </p:nvSpPr>
            <p:spPr>
              <a:xfrm>
                <a:off x="4889757" y="921222"/>
                <a:ext cx="978932" cy="655475"/>
              </a:xfrm>
              <a:prstGeom prst="roundRect">
                <a:avLst/>
              </a:prstGeom>
              <a:solidFill>
                <a:srgbClr val="F1F1F1"/>
              </a:solidFill>
              <a:ln>
                <a:noFill/>
              </a:ln>
              <a:effectLst>
                <a:innerShdw blurRad="228600" dist="139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5387D678-9549-59B5-2926-463B74338B74}"/>
                </a:ext>
              </a:extLst>
            </p:cNvPr>
            <p:cNvSpPr txBox="1"/>
            <p:nvPr/>
          </p:nvSpPr>
          <p:spPr>
            <a:xfrm>
              <a:off x="1635573" y="2580426"/>
              <a:ext cx="3071242" cy="1597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C" sz="1600" dirty="0">
                  <a:solidFill>
                    <a:schemeClr val="tx1"/>
                  </a:solidFill>
                </a:rPr>
                <a:t>Realización evento Rendición de Cuentas (presencial)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B8C35FB9-D68B-A2D7-08F4-F62C1A1B1091}"/>
              </a:ext>
            </a:extLst>
          </p:cNvPr>
          <p:cNvGrpSpPr/>
          <p:nvPr/>
        </p:nvGrpSpPr>
        <p:grpSpPr>
          <a:xfrm>
            <a:off x="9372224" y="1986399"/>
            <a:ext cx="2054565" cy="1558080"/>
            <a:chOff x="1561514" y="1356349"/>
            <a:chExt cx="3149241" cy="2892094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A4CB70E-1568-4A2A-2738-CCDEAE23C972}"/>
                </a:ext>
              </a:extLst>
            </p:cNvPr>
            <p:cNvGrpSpPr/>
            <p:nvPr/>
          </p:nvGrpSpPr>
          <p:grpSpPr>
            <a:xfrm>
              <a:off x="1561514" y="1356349"/>
              <a:ext cx="3149241" cy="2892094"/>
              <a:chOff x="4841513" y="871768"/>
              <a:chExt cx="1080000" cy="748627"/>
            </a:xfrm>
          </p:grpSpPr>
          <p:sp>
            <p:nvSpPr>
              <p:cNvPr id="36" name="Rectángulo redondeado 112">
                <a:extLst>
                  <a:ext uri="{FF2B5EF4-FFF2-40B4-BE49-F238E27FC236}">
                    <a16:creationId xmlns:a16="http://schemas.microsoft.com/office/drawing/2014/main" id="{4FFC0452-9F3F-86BC-0795-BD65F4D81313}"/>
                  </a:ext>
                </a:extLst>
              </p:cNvPr>
              <p:cNvSpPr/>
              <p:nvPr/>
            </p:nvSpPr>
            <p:spPr>
              <a:xfrm>
                <a:off x="4841513" y="871768"/>
                <a:ext cx="1080000" cy="748627"/>
              </a:xfrm>
              <a:prstGeom prst="roundRect">
                <a:avLst/>
              </a:prstGeom>
              <a:gradFill>
                <a:gsLst>
                  <a:gs pos="31000">
                    <a:srgbClr val="B6C8E8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7" name="Rectángulo redondeado 113">
                <a:extLst>
                  <a:ext uri="{FF2B5EF4-FFF2-40B4-BE49-F238E27FC236}">
                    <a16:creationId xmlns:a16="http://schemas.microsoft.com/office/drawing/2014/main" id="{D27A9C93-C366-3CF2-5E76-ABF20CF84658}"/>
                  </a:ext>
                </a:extLst>
              </p:cNvPr>
              <p:cNvSpPr/>
              <p:nvPr/>
            </p:nvSpPr>
            <p:spPr>
              <a:xfrm>
                <a:off x="4889757" y="921222"/>
                <a:ext cx="978932" cy="655475"/>
              </a:xfrm>
              <a:prstGeom prst="roundRect">
                <a:avLst/>
              </a:prstGeom>
              <a:solidFill>
                <a:srgbClr val="F1F1F1"/>
              </a:solidFill>
              <a:ln>
                <a:noFill/>
              </a:ln>
              <a:effectLst>
                <a:innerShdw blurRad="228600" dist="139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BA0981-4901-1AB4-BC2E-FD9287DAC14F}"/>
                </a:ext>
              </a:extLst>
            </p:cNvPr>
            <p:cNvSpPr txBox="1"/>
            <p:nvPr/>
          </p:nvSpPr>
          <p:spPr>
            <a:xfrm>
              <a:off x="1711917" y="2586666"/>
              <a:ext cx="2901926" cy="154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C" sz="1600" dirty="0">
                  <a:solidFill>
                    <a:schemeClr val="tx1"/>
                  </a:solidFill>
                </a:rPr>
                <a:t>Incorporación Aportes Ciudadanos</a:t>
              </a:r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FA826085-425B-FB9F-FC85-2DD972A3E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329" y="2180112"/>
            <a:ext cx="548850" cy="54885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F98DD8A-E1D4-D2E9-3A2D-75D27A332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5553" y="2149010"/>
            <a:ext cx="479716" cy="479716"/>
          </a:xfrm>
          <a:prstGeom prst="rect">
            <a:avLst/>
          </a:prstGeom>
        </p:spPr>
      </p:pic>
      <p:pic>
        <p:nvPicPr>
          <p:cNvPr id="40" name="Picture 2" descr="reunión de padres icono de color ilustración vectorial 10247317 Vector en  Vecteezy">
            <a:extLst>
              <a:ext uri="{FF2B5EF4-FFF2-40B4-BE49-F238E27FC236}">
                <a16:creationId xmlns:a16="http://schemas.microsoft.com/office/drawing/2014/main" id="{809D2ED2-3754-2777-2A34-697B28EB2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88889" l="6222" r="92889">
                        <a14:foregroundMark x1="35556" y1="21333" x2="35556" y2="21333"/>
                        <a14:foregroundMark x1="35556" y1="26667" x2="35556" y2="26667"/>
                        <a14:foregroundMark x1="24444" y1="26222" x2="24444" y2="26222"/>
                        <a14:foregroundMark x1="31111" y1="31556" x2="31111" y2="31556"/>
                        <a14:foregroundMark x1="35111" y1="35111" x2="35111" y2="35111"/>
                        <a14:foregroundMark x1="30222" y1="36000" x2="30222" y2="36000"/>
                        <a14:foregroundMark x1="25778" y1="36000" x2="25778" y2="36000"/>
                        <a14:foregroundMark x1="20444" y1="36000" x2="20444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3" t="10549" r="8058" b="12252"/>
          <a:stretch/>
        </p:blipFill>
        <p:spPr bwMode="auto">
          <a:xfrm>
            <a:off x="7388266" y="2166986"/>
            <a:ext cx="680057" cy="4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D6675FF0-25EE-E574-2909-47B54B364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2381" y="2118772"/>
            <a:ext cx="492369" cy="492369"/>
          </a:xfrm>
          <a:prstGeom prst="rect">
            <a:avLst/>
          </a:prstGeom>
        </p:spPr>
      </p:pic>
      <p:grpSp>
        <p:nvGrpSpPr>
          <p:cNvPr id="42" name="Grupo 41">
            <a:extLst>
              <a:ext uri="{FF2B5EF4-FFF2-40B4-BE49-F238E27FC236}">
                <a16:creationId xmlns:a16="http://schemas.microsoft.com/office/drawing/2014/main" id="{EF8E7B5D-7913-F00D-2457-47EC8FE8036B}"/>
              </a:ext>
            </a:extLst>
          </p:cNvPr>
          <p:cNvGrpSpPr/>
          <p:nvPr/>
        </p:nvGrpSpPr>
        <p:grpSpPr>
          <a:xfrm>
            <a:off x="180047" y="3649199"/>
            <a:ext cx="2803778" cy="2829614"/>
            <a:chOff x="197805" y="3220154"/>
            <a:chExt cx="2803779" cy="1588917"/>
          </a:xfrm>
        </p:grpSpPr>
        <p:sp>
          <p:nvSpPr>
            <p:cNvPr id="43" name="Rectángulo 3">
              <a:extLst>
                <a:ext uri="{FF2B5EF4-FFF2-40B4-BE49-F238E27FC236}">
                  <a16:creationId xmlns:a16="http://schemas.microsoft.com/office/drawing/2014/main" id="{C6F51220-D300-AE24-E1FE-8FF65C51E6CD}"/>
                </a:ext>
              </a:extLst>
            </p:cNvPr>
            <p:cNvSpPr/>
            <p:nvPr/>
          </p:nvSpPr>
          <p:spPr>
            <a:xfrm rot="16200000">
              <a:off x="1216376" y="2201583"/>
              <a:ext cx="724777" cy="2761920"/>
            </a:xfrm>
            <a:custGeom>
              <a:avLst/>
              <a:gdLst>
                <a:gd name="connsiteX0" fmla="*/ 0 w 1138768"/>
                <a:gd name="connsiteY0" fmla="*/ 0 h 555201"/>
                <a:gd name="connsiteX1" fmla="*/ 1138768 w 1138768"/>
                <a:gd name="connsiteY1" fmla="*/ 0 h 555201"/>
                <a:gd name="connsiteX2" fmla="*/ 1138768 w 1138768"/>
                <a:gd name="connsiteY2" fmla="*/ 555201 h 555201"/>
                <a:gd name="connsiteX3" fmla="*/ 0 w 1138768"/>
                <a:gd name="connsiteY3" fmla="*/ 555201 h 555201"/>
                <a:gd name="connsiteX4" fmla="*/ 0 w 1138768"/>
                <a:gd name="connsiteY4" fmla="*/ 0 h 555201"/>
                <a:gd name="connsiteX0" fmla="*/ 0 w 1154671"/>
                <a:gd name="connsiteY0" fmla="*/ 143124 h 698325"/>
                <a:gd name="connsiteX1" fmla="*/ 1154671 w 1154671"/>
                <a:gd name="connsiteY1" fmla="*/ 0 h 698325"/>
                <a:gd name="connsiteX2" fmla="*/ 1138768 w 1154671"/>
                <a:gd name="connsiteY2" fmla="*/ 698325 h 698325"/>
                <a:gd name="connsiteX3" fmla="*/ 0 w 1154671"/>
                <a:gd name="connsiteY3" fmla="*/ 698325 h 698325"/>
                <a:gd name="connsiteX4" fmla="*/ 0 w 1154671"/>
                <a:gd name="connsiteY4" fmla="*/ 143124 h 698325"/>
                <a:gd name="connsiteX0" fmla="*/ 0 w 1154671"/>
                <a:gd name="connsiteY0" fmla="*/ 143124 h 833497"/>
                <a:gd name="connsiteX1" fmla="*/ 1154671 w 1154671"/>
                <a:gd name="connsiteY1" fmla="*/ 0 h 833497"/>
                <a:gd name="connsiteX2" fmla="*/ 1154671 w 1154671"/>
                <a:gd name="connsiteY2" fmla="*/ 833497 h 833497"/>
                <a:gd name="connsiteX3" fmla="*/ 0 w 1154671"/>
                <a:gd name="connsiteY3" fmla="*/ 698325 h 833497"/>
                <a:gd name="connsiteX4" fmla="*/ 0 w 1154671"/>
                <a:gd name="connsiteY4" fmla="*/ 143124 h 833497"/>
                <a:gd name="connsiteX0" fmla="*/ 0 w 1154671"/>
                <a:gd name="connsiteY0" fmla="*/ 143124 h 833497"/>
                <a:gd name="connsiteX1" fmla="*/ 1154671 w 1154671"/>
                <a:gd name="connsiteY1" fmla="*/ 0 h 833497"/>
                <a:gd name="connsiteX2" fmla="*/ 1154671 w 1154671"/>
                <a:gd name="connsiteY2" fmla="*/ 833497 h 833497"/>
                <a:gd name="connsiteX3" fmla="*/ 0 w 1154671"/>
                <a:gd name="connsiteY3" fmla="*/ 698325 h 833497"/>
                <a:gd name="connsiteX4" fmla="*/ 0 w 1154671"/>
                <a:gd name="connsiteY4" fmla="*/ 143124 h 833497"/>
                <a:gd name="connsiteX0" fmla="*/ 0 w 1154671"/>
                <a:gd name="connsiteY0" fmla="*/ 143124 h 833497"/>
                <a:gd name="connsiteX1" fmla="*/ 1154671 w 1154671"/>
                <a:gd name="connsiteY1" fmla="*/ 0 h 833497"/>
                <a:gd name="connsiteX2" fmla="*/ 1154671 w 1154671"/>
                <a:gd name="connsiteY2" fmla="*/ 833497 h 833497"/>
                <a:gd name="connsiteX3" fmla="*/ 0 w 1154671"/>
                <a:gd name="connsiteY3" fmla="*/ 698325 h 833497"/>
                <a:gd name="connsiteX4" fmla="*/ 0 w 1154671"/>
                <a:gd name="connsiteY4" fmla="*/ 143124 h 833497"/>
                <a:gd name="connsiteX0" fmla="*/ 0 w 1154671"/>
                <a:gd name="connsiteY0" fmla="*/ 143124 h 833497"/>
                <a:gd name="connsiteX1" fmla="*/ 493105 w 1154671"/>
                <a:gd name="connsiteY1" fmla="*/ 82645 h 833497"/>
                <a:gd name="connsiteX2" fmla="*/ 1154671 w 1154671"/>
                <a:gd name="connsiteY2" fmla="*/ 0 h 833497"/>
                <a:gd name="connsiteX3" fmla="*/ 1154671 w 1154671"/>
                <a:gd name="connsiteY3" fmla="*/ 833497 h 833497"/>
                <a:gd name="connsiteX4" fmla="*/ 0 w 1154671"/>
                <a:gd name="connsiteY4" fmla="*/ 698325 h 833497"/>
                <a:gd name="connsiteX5" fmla="*/ 0 w 1154671"/>
                <a:gd name="connsiteY5" fmla="*/ 143124 h 833497"/>
                <a:gd name="connsiteX0" fmla="*/ 0 w 1154671"/>
                <a:gd name="connsiteY0" fmla="*/ 143124 h 833497"/>
                <a:gd name="connsiteX1" fmla="*/ 501376 w 1154671"/>
                <a:gd name="connsiteY1" fmla="*/ 177928 h 833497"/>
                <a:gd name="connsiteX2" fmla="*/ 1154671 w 1154671"/>
                <a:gd name="connsiteY2" fmla="*/ 0 h 833497"/>
                <a:gd name="connsiteX3" fmla="*/ 1154671 w 1154671"/>
                <a:gd name="connsiteY3" fmla="*/ 833497 h 833497"/>
                <a:gd name="connsiteX4" fmla="*/ 0 w 1154671"/>
                <a:gd name="connsiteY4" fmla="*/ 698325 h 833497"/>
                <a:gd name="connsiteX5" fmla="*/ 0 w 1154671"/>
                <a:gd name="connsiteY5" fmla="*/ 143124 h 833497"/>
                <a:gd name="connsiteX0" fmla="*/ 0 w 1154671"/>
                <a:gd name="connsiteY0" fmla="*/ 143124 h 833497"/>
                <a:gd name="connsiteX1" fmla="*/ 501376 w 1154671"/>
                <a:gd name="connsiteY1" fmla="*/ 177928 h 833497"/>
                <a:gd name="connsiteX2" fmla="*/ 1154671 w 1154671"/>
                <a:gd name="connsiteY2" fmla="*/ 0 h 833497"/>
                <a:gd name="connsiteX3" fmla="*/ 1154671 w 1154671"/>
                <a:gd name="connsiteY3" fmla="*/ 833497 h 833497"/>
                <a:gd name="connsiteX4" fmla="*/ 509646 w 1154671"/>
                <a:gd name="connsiteY4" fmla="*/ 749632 h 833497"/>
                <a:gd name="connsiteX5" fmla="*/ 0 w 1154671"/>
                <a:gd name="connsiteY5" fmla="*/ 698325 h 833497"/>
                <a:gd name="connsiteX6" fmla="*/ 0 w 1154671"/>
                <a:gd name="connsiteY6" fmla="*/ 143124 h 833497"/>
                <a:gd name="connsiteX0" fmla="*/ 0 w 1154671"/>
                <a:gd name="connsiteY0" fmla="*/ 143124 h 833497"/>
                <a:gd name="connsiteX1" fmla="*/ 501376 w 1154671"/>
                <a:gd name="connsiteY1" fmla="*/ 177928 h 833497"/>
                <a:gd name="connsiteX2" fmla="*/ 1154671 w 1154671"/>
                <a:gd name="connsiteY2" fmla="*/ 0 h 833497"/>
                <a:gd name="connsiteX3" fmla="*/ 1154671 w 1154671"/>
                <a:gd name="connsiteY3" fmla="*/ 833497 h 833497"/>
                <a:gd name="connsiteX4" fmla="*/ 509646 w 1154671"/>
                <a:gd name="connsiteY4" fmla="*/ 639690 h 833497"/>
                <a:gd name="connsiteX5" fmla="*/ 0 w 1154671"/>
                <a:gd name="connsiteY5" fmla="*/ 698325 h 833497"/>
                <a:gd name="connsiteX6" fmla="*/ 0 w 1154671"/>
                <a:gd name="connsiteY6" fmla="*/ 143124 h 833497"/>
                <a:gd name="connsiteX0" fmla="*/ 0 w 1315233"/>
                <a:gd name="connsiteY0" fmla="*/ 55239 h 833497"/>
                <a:gd name="connsiteX1" fmla="*/ 661938 w 1315233"/>
                <a:gd name="connsiteY1" fmla="*/ 177928 h 833497"/>
                <a:gd name="connsiteX2" fmla="*/ 1315233 w 1315233"/>
                <a:gd name="connsiteY2" fmla="*/ 0 h 833497"/>
                <a:gd name="connsiteX3" fmla="*/ 1315233 w 1315233"/>
                <a:gd name="connsiteY3" fmla="*/ 833497 h 833497"/>
                <a:gd name="connsiteX4" fmla="*/ 670208 w 1315233"/>
                <a:gd name="connsiteY4" fmla="*/ 639690 h 833497"/>
                <a:gd name="connsiteX5" fmla="*/ 160562 w 1315233"/>
                <a:gd name="connsiteY5" fmla="*/ 698325 h 833497"/>
                <a:gd name="connsiteX6" fmla="*/ 0 w 1315233"/>
                <a:gd name="connsiteY6" fmla="*/ 55239 h 833497"/>
                <a:gd name="connsiteX0" fmla="*/ 31077 w 1346310"/>
                <a:gd name="connsiteY0" fmla="*/ 55239 h 833497"/>
                <a:gd name="connsiteX1" fmla="*/ 693015 w 1346310"/>
                <a:gd name="connsiteY1" fmla="*/ 177928 h 833497"/>
                <a:gd name="connsiteX2" fmla="*/ 1346310 w 1346310"/>
                <a:gd name="connsiteY2" fmla="*/ 0 h 833497"/>
                <a:gd name="connsiteX3" fmla="*/ 1346310 w 1346310"/>
                <a:gd name="connsiteY3" fmla="*/ 833497 h 833497"/>
                <a:gd name="connsiteX4" fmla="*/ 701285 w 1346310"/>
                <a:gd name="connsiteY4" fmla="*/ 639690 h 833497"/>
                <a:gd name="connsiteX5" fmla="*/ 0 w 1346310"/>
                <a:gd name="connsiteY5" fmla="*/ 794200 h 833497"/>
                <a:gd name="connsiteX6" fmla="*/ 31077 w 1346310"/>
                <a:gd name="connsiteY6" fmla="*/ 55239 h 833497"/>
                <a:gd name="connsiteX0" fmla="*/ 31077 w 1346310"/>
                <a:gd name="connsiteY0" fmla="*/ 55239 h 833497"/>
                <a:gd name="connsiteX1" fmla="*/ 693015 w 1346310"/>
                <a:gd name="connsiteY1" fmla="*/ 177928 h 833497"/>
                <a:gd name="connsiteX2" fmla="*/ 1346310 w 1346310"/>
                <a:gd name="connsiteY2" fmla="*/ 0 h 833497"/>
                <a:gd name="connsiteX3" fmla="*/ 1346310 w 1346310"/>
                <a:gd name="connsiteY3" fmla="*/ 833497 h 833497"/>
                <a:gd name="connsiteX4" fmla="*/ 701285 w 1346310"/>
                <a:gd name="connsiteY4" fmla="*/ 639690 h 833497"/>
                <a:gd name="connsiteX5" fmla="*/ 0 w 1346310"/>
                <a:gd name="connsiteY5" fmla="*/ 794200 h 833497"/>
                <a:gd name="connsiteX6" fmla="*/ 31077 w 1346310"/>
                <a:gd name="connsiteY6" fmla="*/ 55239 h 833497"/>
                <a:gd name="connsiteX0" fmla="*/ 60723 w 1375956"/>
                <a:gd name="connsiteY0" fmla="*/ 55239 h 833497"/>
                <a:gd name="connsiteX1" fmla="*/ 722661 w 1375956"/>
                <a:gd name="connsiteY1" fmla="*/ 177928 h 833497"/>
                <a:gd name="connsiteX2" fmla="*/ 1375956 w 1375956"/>
                <a:gd name="connsiteY2" fmla="*/ 0 h 833497"/>
                <a:gd name="connsiteX3" fmla="*/ 1375956 w 1375956"/>
                <a:gd name="connsiteY3" fmla="*/ 833497 h 833497"/>
                <a:gd name="connsiteX4" fmla="*/ 730931 w 1375956"/>
                <a:gd name="connsiteY4" fmla="*/ 639690 h 833497"/>
                <a:gd name="connsiteX5" fmla="*/ 29646 w 1375956"/>
                <a:gd name="connsiteY5" fmla="*/ 794200 h 833497"/>
                <a:gd name="connsiteX6" fmla="*/ 155111 w 1375956"/>
                <a:gd name="connsiteY6" fmla="*/ 437485 h 833497"/>
                <a:gd name="connsiteX7" fmla="*/ 60723 w 1375956"/>
                <a:gd name="connsiteY7" fmla="*/ 55239 h 833497"/>
                <a:gd name="connsiteX0" fmla="*/ 60723 w 1405548"/>
                <a:gd name="connsiteY0" fmla="*/ 444268 h 1222526"/>
                <a:gd name="connsiteX1" fmla="*/ 722661 w 1405548"/>
                <a:gd name="connsiteY1" fmla="*/ 566957 h 1222526"/>
                <a:gd name="connsiteX2" fmla="*/ 1405548 w 1405548"/>
                <a:gd name="connsiteY2" fmla="*/ 0 h 1222526"/>
                <a:gd name="connsiteX3" fmla="*/ 1375956 w 1405548"/>
                <a:gd name="connsiteY3" fmla="*/ 1222526 h 1222526"/>
                <a:gd name="connsiteX4" fmla="*/ 730931 w 1405548"/>
                <a:gd name="connsiteY4" fmla="*/ 1028719 h 1222526"/>
                <a:gd name="connsiteX5" fmla="*/ 29646 w 1405548"/>
                <a:gd name="connsiteY5" fmla="*/ 1183229 h 1222526"/>
                <a:gd name="connsiteX6" fmla="*/ 155111 w 1405548"/>
                <a:gd name="connsiteY6" fmla="*/ 826514 h 1222526"/>
                <a:gd name="connsiteX7" fmla="*/ 60723 w 1405548"/>
                <a:gd name="connsiteY7" fmla="*/ 444268 h 1222526"/>
                <a:gd name="connsiteX0" fmla="*/ 60723 w 1405548"/>
                <a:gd name="connsiteY0" fmla="*/ 444268 h 1715297"/>
                <a:gd name="connsiteX1" fmla="*/ 722661 w 1405548"/>
                <a:gd name="connsiteY1" fmla="*/ 566957 h 1715297"/>
                <a:gd name="connsiteX2" fmla="*/ 1405548 w 1405548"/>
                <a:gd name="connsiteY2" fmla="*/ 0 h 1715297"/>
                <a:gd name="connsiteX3" fmla="*/ 1375956 w 1405548"/>
                <a:gd name="connsiteY3" fmla="*/ 1715297 h 1715297"/>
                <a:gd name="connsiteX4" fmla="*/ 730931 w 1405548"/>
                <a:gd name="connsiteY4" fmla="*/ 1028719 h 1715297"/>
                <a:gd name="connsiteX5" fmla="*/ 29646 w 1405548"/>
                <a:gd name="connsiteY5" fmla="*/ 1183229 h 1715297"/>
                <a:gd name="connsiteX6" fmla="*/ 155111 w 1405548"/>
                <a:gd name="connsiteY6" fmla="*/ 826514 h 1715297"/>
                <a:gd name="connsiteX7" fmla="*/ 60723 w 1405548"/>
                <a:gd name="connsiteY7" fmla="*/ 444268 h 1715297"/>
                <a:gd name="connsiteX0" fmla="*/ 60723 w 1424150"/>
                <a:gd name="connsiteY0" fmla="*/ 444268 h 2139790"/>
                <a:gd name="connsiteX1" fmla="*/ 722661 w 1424150"/>
                <a:gd name="connsiteY1" fmla="*/ 566957 h 2139790"/>
                <a:gd name="connsiteX2" fmla="*/ 1405548 w 1424150"/>
                <a:gd name="connsiteY2" fmla="*/ 0 h 2139790"/>
                <a:gd name="connsiteX3" fmla="*/ 1424150 w 1424150"/>
                <a:gd name="connsiteY3" fmla="*/ 2139790 h 2139790"/>
                <a:gd name="connsiteX4" fmla="*/ 730931 w 1424150"/>
                <a:gd name="connsiteY4" fmla="*/ 1028719 h 2139790"/>
                <a:gd name="connsiteX5" fmla="*/ 29646 w 1424150"/>
                <a:gd name="connsiteY5" fmla="*/ 1183229 h 2139790"/>
                <a:gd name="connsiteX6" fmla="*/ 155111 w 1424150"/>
                <a:gd name="connsiteY6" fmla="*/ 826514 h 2139790"/>
                <a:gd name="connsiteX7" fmla="*/ 60723 w 1424150"/>
                <a:gd name="connsiteY7" fmla="*/ 444268 h 2139790"/>
                <a:gd name="connsiteX0" fmla="*/ 60723 w 1429645"/>
                <a:gd name="connsiteY0" fmla="*/ 882908 h 2578430"/>
                <a:gd name="connsiteX1" fmla="*/ 722661 w 1429645"/>
                <a:gd name="connsiteY1" fmla="*/ 1005597 h 2578430"/>
                <a:gd name="connsiteX2" fmla="*/ 1429644 w 1429645"/>
                <a:gd name="connsiteY2" fmla="*/ 0 h 2578430"/>
                <a:gd name="connsiteX3" fmla="*/ 1424150 w 1429645"/>
                <a:gd name="connsiteY3" fmla="*/ 2578430 h 2578430"/>
                <a:gd name="connsiteX4" fmla="*/ 730931 w 1429645"/>
                <a:gd name="connsiteY4" fmla="*/ 1467359 h 2578430"/>
                <a:gd name="connsiteX5" fmla="*/ 29646 w 1429645"/>
                <a:gd name="connsiteY5" fmla="*/ 1621869 h 2578430"/>
                <a:gd name="connsiteX6" fmla="*/ 155111 w 1429645"/>
                <a:gd name="connsiteY6" fmla="*/ 1265154 h 2578430"/>
                <a:gd name="connsiteX7" fmla="*/ 60723 w 1429645"/>
                <a:gd name="connsiteY7" fmla="*/ 882908 h 2578430"/>
                <a:gd name="connsiteX0" fmla="*/ 266515 w 1635436"/>
                <a:gd name="connsiteY0" fmla="*/ 882908 h 2753854"/>
                <a:gd name="connsiteX1" fmla="*/ 928453 w 1635436"/>
                <a:gd name="connsiteY1" fmla="*/ 1005597 h 2753854"/>
                <a:gd name="connsiteX2" fmla="*/ 1635436 w 1635436"/>
                <a:gd name="connsiteY2" fmla="*/ 0 h 2753854"/>
                <a:gd name="connsiteX3" fmla="*/ 1629942 w 1635436"/>
                <a:gd name="connsiteY3" fmla="*/ 2578430 h 2753854"/>
                <a:gd name="connsiteX4" fmla="*/ 936723 w 1635436"/>
                <a:gd name="connsiteY4" fmla="*/ 1467359 h 2753854"/>
                <a:gd name="connsiteX5" fmla="*/ 18580 w 1635436"/>
                <a:gd name="connsiteY5" fmla="*/ 2753854 h 2753854"/>
                <a:gd name="connsiteX6" fmla="*/ 360903 w 1635436"/>
                <a:gd name="connsiteY6" fmla="*/ 1265154 h 2753854"/>
                <a:gd name="connsiteX7" fmla="*/ 266515 w 1635436"/>
                <a:gd name="connsiteY7" fmla="*/ 882908 h 2753854"/>
                <a:gd name="connsiteX0" fmla="*/ 121102 w 1634598"/>
                <a:gd name="connsiteY0" fmla="*/ 0 h 2762380"/>
                <a:gd name="connsiteX1" fmla="*/ 927615 w 1634598"/>
                <a:gd name="connsiteY1" fmla="*/ 1014123 h 2762380"/>
                <a:gd name="connsiteX2" fmla="*/ 1634598 w 1634598"/>
                <a:gd name="connsiteY2" fmla="*/ 8526 h 2762380"/>
                <a:gd name="connsiteX3" fmla="*/ 1629104 w 1634598"/>
                <a:gd name="connsiteY3" fmla="*/ 2586956 h 2762380"/>
                <a:gd name="connsiteX4" fmla="*/ 935885 w 1634598"/>
                <a:gd name="connsiteY4" fmla="*/ 1475885 h 2762380"/>
                <a:gd name="connsiteX5" fmla="*/ 17742 w 1634598"/>
                <a:gd name="connsiteY5" fmla="*/ 2762380 h 2762380"/>
                <a:gd name="connsiteX6" fmla="*/ 360065 w 1634598"/>
                <a:gd name="connsiteY6" fmla="*/ 1273680 h 2762380"/>
                <a:gd name="connsiteX7" fmla="*/ 121102 w 1634598"/>
                <a:gd name="connsiteY7" fmla="*/ 0 h 2762380"/>
                <a:gd name="connsiteX0" fmla="*/ 129820 w 1643316"/>
                <a:gd name="connsiteY0" fmla="*/ 0 h 2762380"/>
                <a:gd name="connsiteX1" fmla="*/ 936333 w 1643316"/>
                <a:gd name="connsiteY1" fmla="*/ 1014123 h 2762380"/>
                <a:gd name="connsiteX2" fmla="*/ 1643316 w 1643316"/>
                <a:gd name="connsiteY2" fmla="*/ 8526 h 2762380"/>
                <a:gd name="connsiteX3" fmla="*/ 1637822 w 1643316"/>
                <a:gd name="connsiteY3" fmla="*/ 2586956 h 2762380"/>
                <a:gd name="connsiteX4" fmla="*/ 944603 w 1643316"/>
                <a:gd name="connsiteY4" fmla="*/ 1475885 h 2762380"/>
                <a:gd name="connsiteX5" fmla="*/ 26460 w 1643316"/>
                <a:gd name="connsiteY5" fmla="*/ 2762380 h 2762380"/>
                <a:gd name="connsiteX6" fmla="*/ 200112 w 1643316"/>
                <a:gd name="connsiteY6" fmla="*/ 1287830 h 2762380"/>
                <a:gd name="connsiteX7" fmla="*/ 129820 w 1643316"/>
                <a:gd name="connsiteY7" fmla="*/ 0 h 2762380"/>
                <a:gd name="connsiteX0" fmla="*/ 154208 w 1643607"/>
                <a:gd name="connsiteY0" fmla="*/ 0 h 2875579"/>
                <a:gd name="connsiteX1" fmla="*/ 936624 w 1643607"/>
                <a:gd name="connsiteY1" fmla="*/ 1127322 h 2875579"/>
                <a:gd name="connsiteX2" fmla="*/ 1643607 w 1643607"/>
                <a:gd name="connsiteY2" fmla="*/ 121725 h 2875579"/>
                <a:gd name="connsiteX3" fmla="*/ 1638113 w 1643607"/>
                <a:gd name="connsiteY3" fmla="*/ 2700155 h 2875579"/>
                <a:gd name="connsiteX4" fmla="*/ 944894 w 1643607"/>
                <a:gd name="connsiteY4" fmla="*/ 1589084 h 2875579"/>
                <a:gd name="connsiteX5" fmla="*/ 26751 w 1643607"/>
                <a:gd name="connsiteY5" fmla="*/ 2875579 h 2875579"/>
                <a:gd name="connsiteX6" fmla="*/ 200403 w 1643607"/>
                <a:gd name="connsiteY6" fmla="*/ 1401029 h 2875579"/>
                <a:gd name="connsiteX7" fmla="*/ 154208 w 1643607"/>
                <a:gd name="connsiteY7" fmla="*/ 0 h 2875579"/>
                <a:gd name="connsiteX0" fmla="*/ 131814 w 1621213"/>
                <a:gd name="connsiteY0" fmla="*/ 0 h 2974628"/>
                <a:gd name="connsiteX1" fmla="*/ 914230 w 1621213"/>
                <a:gd name="connsiteY1" fmla="*/ 1127322 h 2974628"/>
                <a:gd name="connsiteX2" fmla="*/ 1621213 w 1621213"/>
                <a:gd name="connsiteY2" fmla="*/ 121725 h 2974628"/>
                <a:gd name="connsiteX3" fmla="*/ 1615719 w 1621213"/>
                <a:gd name="connsiteY3" fmla="*/ 2700155 h 2974628"/>
                <a:gd name="connsiteX4" fmla="*/ 922500 w 1621213"/>
                <a:gd name="connsiteY4" fmla="*/ 1589084 h 2974628"/>
                <a:gd name="connsiteX5" fmla="*/ 28452 w 1621213"/>
                <a:gd name="connsiteY5" fmla="*/ 2974628 h 2974628"/>
                <a:gd name="connsiteX6" fmla="*/ 178009 w 1621213"/>
                <a:gd name="connsiteY6" fmla="*/ 1401029 h 2974628"/>
                <a:gd name="connsiteX7" fmla="*/ 131814 w 1621213"/>
                <a:gd name="connsiteY7" fmla="*/ 0 h 2974628"/>
                <a:gd name="connsiteX0" fmla="*/ 39609 w 1529008"/>
                <a:gd name="connsiteY0" fmla="*/ 0 h 2974628"/>
                <a:gd name="connsiteX1" fmla="*/ 822025 w 1529008"/>
                <a:gd name="connsiteY1" fmla="*/ 1127322 h 2974628"/>
                <a:gd name="connsiteX2" fmla="*/ 1529008 w 1529008"/>
                <a:gd name="connsiteY2" fmla="*/ 121725 h 2974628"/>
                <a:gd name="connsiteX3" fmla="*/ 1523514 w 1529008"/>
                <a:gd name="connsiteY3" fmla="*/ 2700155 h 2974628"/>
                <a:gd name="connsiteX4" fmla="*/ 830295 w 1529008"/>
                <a:gd name="connsiteY4" fmla="*/ 1589084 h 2974628"/>
                <a:gd name="connsiteX5" fmla="*/ 80822 w 1529008"/>
                <a:gd name="connsiteY5" fmla="*/ 2974628 h 2974628"/>
                <a:gd name="connsiteX6" fmla="*/ 85804 w 1529008"/>
                <a:gd name="connsiteY6" fmla="*/ 1401029 h 2974628"/>
                <a:gd name="connsiteX7" fmla="*/ 39609 w 1529008"/>
                <a:gd name="connsiteY7" fmla="*/ 0 h 2974628"/>
                <a:gd name="connsiteX0" fmla="*/ 54761 w 1495969"/>
                <a:gd name="connsiteY0" fmla="*/ 0 h 3031225"/>
                <a:gd name="connsiteX1" fmla="*/ 788986 w 1495969"/>
                <a:gd name="connsiteY1" fmla="*/ 1183919 h 3031225"/>
                <a:gd name="connsiteX2" fmla="*/ 1495969 w 1495969"/>
                <a:gd name="connsiteY2" fmla="*/ 178322 h 3031225"/>
                <a:gd name="connsiteX3" fmla="*/ 1490475 w 1495969"/>
                <a:gd name="connsiteY3" fmla="*/ 2756752 h 3031225"/>
                <a:gd name="connsiteX4" fmla="*/ 797256 w 1495969"/>
                <a:gd name="connsiteY4" fmla="*/ 1645681 h 3031225"/>
                <a:gd name="connsiteX5" fmla="*/ 47783 w 1495969"/>
                <a:gd name="connsiteY5" fmla="*/ 3031225 h 3031225"/>
                <a:gd name="connsiteX6" fmla="*/ 52765 w 1495969"/>
                <a:gd name="connsiteY6" fmla="*/ 1457626 h 3031225"/>
                <a:gd name="connsiteX7" fmla="*/ 54761 w 1495969"/>
                <a:gd name="connsiteY7" fmla="*/ 0 h 3031225"/>
                <a:gd name="connsiteX0" fmla="*/ 39609 w 1529010"/>
                <a:gd name="connsiteY0" fmla="*/ -1 h 4588778"/>
                <a:gd name="connsiteX1" fmla="*/ 822027 w 1529010"/>
                <a:gd name="connsiteY1" fmla="*/ 2741472 h 4588778"/>
                <a:gd name="connsiteX2" fmla="*/ 1529010 w 1529010"/>
                <a:gd name="connsiteY2" fmla="*/ 1735875 h 4588778"/>
                <a:gd name="connsiteX3" fmla="*/ 1523516 w 1529010"/>
                <a:gd name="connsiteY3" fmla="*/ 4314305 h 4588778"/>
                <a:gd name="connsiteX4" fmla="*/ 830297 w 1529010"/>
                <a:gd name="connsiteY4" fmla="*/ 3203234 h 4588778"/>
                <a:gd name="connsiteX5" fmla="*/ 80824 w 1529010"/>
                <a:gd name="connsiteY5" fmla="*/ 4588778 h 4588778"/>
                <a:gd name="connsiteX6" fmla="*/ 85806 w 1529010"/>
                <a:gd name="connsiteY6" fmla="*/ 3015179 h 4588778"/>
                <a:gd name="connsiteX7" fmla="*/ 39609 w 1529010"/>
                <a:gd name="connsiteY7" fmla="*/ -1 h 4588778"/>
                <a:gd name="connsiteX0" fmla="*/ 39609 w 1529010"/>
                <a:gd name="connsiteY0" fmla="*/ 1 h 6146337"/>
                <a:gd name="connsiteX1" fmla="*/ 822027 w 1529010"/>
                <a:gd name="connsiteY1" fmla="*/ 2741474 h 6146337"/>
                <a:gd name="connsiteX2" fmla="*/ 1529010 w 1529010"/>
                <a:gd name="connsiteY2" fmla="*/ 1735877 h 6146337"/>
                <a:gd name="connsiteX3" fmla="*/ 1523516 w 1529010"/>
                <a:gd name="connsiteY3" fmla="*/ 4314307 h 6146337"/>
                <a:gd name="connsiteX4" fmla="*/ 830297 w 1529010"/>
                <a:gd name="connsiteY4" fmla="*/ 3203236 h 6146337"/>
                <a:gd name="connsiteX5" fmla="*/ 80824 w 1529010"/>
                <a:gd name="connsiteY5" fmla="*/ 6146337 h 6146337"/>
                <a:gd name="connsiteX6" fmla="*/ 85806 w 1529010"/>
                <a:gd name="connsiteY6" fmla="*/ 3015181 h 6146337"/>
                <a:gd name="connsiteX7" fmla="*/ 39609 w 1529010"/>
                <a:gd name="connsiteY7" fmla="*/ 1 h 6146337"/>
                <a:gd name="connsiteX0" fmla="*/ 50294 w 1539695"/>
                <a:gd name="connsiteY0" fmla="*/ -1 h 6146335"/>
                <a:gd name="connsiteX1" fmla="*/ 832712 w 1539695"/>
                <a:gd name="connsiteY1" fmla="*/ 2741472 h 6146335"/>
                <a:gd name="connsiteX2" fmla="*/ 1539695 w 1539695"/>
                <a:gd name="connsiteY2" fmla="*/ 1735875 h 6146335"/>
                <a:gd name="connsiteX3" fmla="*/ 1534201 w 1539695"/>
                <a:gd name="connsiteY3" fmla="*/ 4314305 h 6146335"/>
                <a:gd name="connsiteX4" fmla="*/ 840982 w 1539695"/>
                <a:gd name="connsiteY4" fmla="*/ 3203234 h 6146335"/>
                <a:gd name="connsiteX5" fmla="*/ 91509 w 1539695"/>
                <a:gd name="connsiteY5" fmla="*/ 6146335 h 6146335"/>
                <a:gd name="connsiteX6" fmla="*/ 48299 w 1539695"/>
                <a:gd name="connsiteY6" fmla="*/ 3015180 h 6146335"/>
                <a:gd name="connsiteX7" fmla="*/ 50294 w 1539695"/>
                <a:gd name="connsiteY7" fmla="*/ -1 h 6146335"/>
                <a:gd name="connsiteX0" fmla="*/ 96045 w 1513159"/>
                <a:gd name="connsiteY0" fmla="*/ 1 h 6171866"/>
                <a:gd name="connsiteX1" fmla="*/ 806176 w 1513159"/>
                <a:gd name="connsiteY1" fmla="*/ 2767003 h 6171866"/>
                <a:gd name="connsiteX2" fmla="*/ 1513159 w 1513159"/>
                <a:gd name="connsiteY2" fmla="*/ 1761406 h 6171866"/>
                <a:gd name="connsiteX3" fmla="*/ 1507665 w 1513159"/>
                <a:gd name="connsiteY3" fmla="*/ 4339836 h 6171866"/>
                <a:gd name="connsiteX4" fmla="*/ 814446 w 1513159"/>
                <a:gd name="connsiteY4" fmla="*/ 3228765 h 6171866"/>
                <a:gd name="connsiteX5" fmla="*/ 64973 w 1513159"/>
                <a:gd name="connsiteY5" fmla="*/ 6171866 h 6171866"/>
                <a:gd name="connsiteX6" fmla="*/ 21763 w 1513159"/>
                <a:gd name="connsiteY6" fmla="*/ 3040711 h 6171866"/>
                <a:gd name="connsiteX7" fmla="*/ 96045 w 1513159"/>
                <a:gd name="connsiteY7" fmla="*/ 1 h 6171866"/>
                <a:gd name="connsiteX0" fmla="*/ 70573 w 1511785"/>
                <a:gd name="connsiteY0" fmla="*/ 1 h 6171861"/>
                <a:gd name="connsiteX1" fmla="*/ 804802 w 1511785"/>
                <a:gd name="connsiteY1" fmla="*/ 2766998 h 6171861"/>
                <a:gd name="connsiteX2" fmla="*/ 1511785 w 1511785"/>
                <a:gd name="connsiteY2" fmla="*/ 1761401 h 6171861"/>
                <a:gd name="connsiteX3" fmla="*/ 1506291 w 1511785"/>
                <a:gd name="connsiteY3" fmla="*/ 4339831 h 6171861"/>
                <a:gd name="connsiteX4" fmla="*/ 813072 w 1511785"/>
                <a:gd name="connsiteY4" fmla="*/ 3228760 h 6171861"/>
                <a:gd name="connsiteX5" fmla="*/ 63599 w 1511785"/>
                <a:gd name="connsiteY5" fmla="*/ 6171861 h 6171861"/>
                <a:gd name="connsiteX6" fmla="*/ 20389 w 1511785"/>
                <a:gd name="connsiteY6" fmla="*/ 3040706 h 6171861"/>
                <a:gd name="connsiteX7" fmla="*/ 70573 w 1511785"/>
                <a:gd name="connsiteY7" fmla="*/ 1 h 6171861"/>
                <a:gd name="connsiteX0" fmla="*/ 82846 w 1524058"/>
                <a:gd name="connsiteY0" fmla="*/ -1 h 6171859"/>
                <a:gd name="connsiteX1" fmla="*/ 817075 w 1524058"/>
                <a:gd name="connsiteY1" fmla="*/ 2766996 h 6171859"/>
                <a:gd name="connsiteX2" fmla="*/ 1524058 w 1524058"/>
                <a:gd name="connsiteY2" fmla="*/ 1761399 h 6171859"/>
                <a:gd name="connsiteX3" fmla="*/ 1518564 w 1524058"/>
                <a:gd name="connsiteY3" fmla="*/ 4339829 h 6171859"/>
                <a:gd name="connsiteX4" fmla="*/ 825345 w 1524058"/>
                <a:gd name="connsiteY4" fmla="*/ 3228758 h 6171859"/>
                <a:gd name="connsiteX5" fmla="*/ 75872 w 1524058"/>
                <a:gd name="connsiteY5" fmla="*/ 6171859 h 6171859"/>
                <a:gd name="connsiteX6" fmla="*/ 8568 w 1524058"/>
                <a:gd name="connsiteY6" fmla="*/ 2121489 h 6171859"/>
                <a:gd name="connsiteX7" fmla="*/ 82846 w 1524058"/>
                <a:gd name="connsiteY7" fmla="*/ -1 h 6171859"/>
                <a:gd name="connsiteX0" fmla="*/ 148753 w 1589965"/>
                <a:gd name="connsiteY0" fmla="*/ 1 h 4997311"/>
                <a:gd name="connsiteX1" fmla="*/ 882982 w 1589965"/>
                <a:gd name="connsiteY1" fmla="*/ 2766998 h 4997311"/>
                <a:gd name="connsiteX2" fmla="*/ 1589965 w 1589965"/>
                <a:gd name="connsiteY2" fmla="*/ 1761401 h 4997311"/>
                <a:gd name="connsiteX3" fmla="*/ 1584471 w 1589965"/>
                <a:gd name="connsiteY3" fmla="*/ 4339831 h 4997311"/>
                <a:gd name="connsiteX4" fmla="*/ 891252 w 1589965"/>
                <a:gd name="connsiteY4" fmla="*/ 3228760 h 4997311"/>
                <a:gd name="connsiteX5" fmla="*/ 45396 w 1589965"/>
                <a:gd name="connsiteY5" fmla="*/ 4997311 h 4997311"/>
                <a:gd name="connsiteX6" fmla="*/ 74475 w 1589965"/>
                <a:gd name="connsiteY6" fmla="*/ 2121491 h 4997311"/>
                <a:gd name="connsiteX7" fmla="*/ 148753 w 1589965"/>
                <a:gd name="connsiteY7" fmla="*/ 1 h 4997311"/>
                <a:gd name="connsiteX0" fmla="*/ 129730 w 1570942"/>
                <a:gd name="connsiteY0" fmla="*/ -1 h 4869641"/>
                <a:gd name="connsiteX1" fmla="*/ 863959 w 1570942"/>
                <a:gd name="connsiteY1" fmla="*/ 2766996 h 4869641"/>
                <a:gd name="connsiteX2" fmla="*/ 1570942 w 1570942"/>
                <a:gd name="connsiteY2" fmla="*/ 1761399 h 4869641"/>
                <a:gd name="connsiteX3" fmla="*/ 1565448 w 1570942"/>
                <a:gd name="connsiteY3" fmla="*/ 4339829 h 4869641"/>
                <a:gd name="connsiteX4" fmla="*/ 872229 w 1570942"/>
                <a:gd name="connsiteY4" fmla="*/ 3228758 h 4869641"/>
                <a:gd name="connsiteX5" fmla="*/ 50469 w 1570942"/>
                <a:gd name="connsiteY5" fmla="*/ 4869641 h 4869641"/>
                <a:gd name="connsiteX6" fmla="*/ 55452 w 1570942"/>
                <a:gd name="connsiteY6" fmla="*/ 2121489 h 4869641"/>
                <a:gd name="connsiteX7" fmla="*/ 129730 w 1570942"/>
                <a:gd name="connsiteY7" fmla="*/ -1 h 4869641"/>
                <a:gd name="connsiteX0" fmla="*/ 80358 w 1521570"/>
                <a:gd name="connsiteY0" fmla="*/ 1 h 4793042"/>
                <a:gd name="connsiteX1" fmla="*/ 814587 w 1521570"/>
                <a:gd name="connsiteY1" fmla="*/ 2766998 h 4793042"/>
                <a:gd name="connsiteX2" fmla="*/ 1521570 w 1521570"/>
                <a:gd name="connsiteY2" fmla="*/ 1761401 h 4793042"/>
                <a:gd name="connsiteX3" fmla="*/ 1516076 w 1521570"/>
                <a:gd name="connsiteY3" fmla="*/ 4339831 h 4793042"/>
                <a:gd name="connsiteX4" fmla="*/ 822857 w 1521570"/>
                <a:gd name="connsiteY4" fmla="*/ 3228760 h 4793042"/>
                <a:gd name="connsiteX5" fmla="*/ 93890 w 1521570"/>
                <a:gd name="connsiteY5" fmla="*/ 4793042 h 4793042"/>
                <a:gd name="connsiteX6" fmla="*/ 6080 w 1521570"/>
                <a:gd name="connsiteY6" fmla="*/ 2121491 h 4793042"/>
                <a:gd name="connsiteX7" fmla="*/ 80358 w 1521570"/>
                <a:gd name="connsiteY7" fmla="*/ 1 h 4793042"/>
                <a:gd name="connsiteX0" fmla="*/ 80358 w 1521570"/>
                <a:gd name="connsiteY0" fmla="*/ -1 h 4793040"/>
                <a:gd name="connsiteX1" fmla="*/ 814587 w 1521570"/>
                <a:gd name="connsiteY1" fmla="*/ 2766996 h 4793040"/>
                <a:gd name="connsiteX2" fmla="*/ 1521570 w 1521570"/>
                <a:gd name="connsiteY2" fmla="*/ 1761399 h 4793040"/>
                <a:gd name="connsiteX3" fmla="*/ 1516076 w 1521570"/>
                <a:gd name="connsiteY3" fmla="*/ 4339829 h 4793040"/>
                <a:gd name="connsiteX4" fmla="*/ 822857 w 1521570"/>
                <a:gd name="connsiteY4" fmla="*/ 3228758 h 4793040"/>
                <a:gd name="connsiteX5" fmla="*/ 93890 w 1521570"/>
                <a:gd name="connsiteY5" fmla="*/ 4793040 h 4793040"/>
                <a:gd name="connsiteX6" fmla="*/ 6080 w 1521570"/>
                <a:gd name="connsiteY6" fmla="*/ 2632164 h 4793040"/>
                <a:gd name="connsiteX7" fmla="*/ 80358 w 1521570"/>
                <a:gd name="connsiteY7" fmla="*/ -1 h 4793040"/>
                <a:gd name="connsiteX0" fmla="*/ 80358 w 1521570"/>
                <a:gd name="connsiteY0" fmla="*/ 1 h 4920715"/>
                <a:gd name="connsiteX1" fmla="*/ 814587 w 1521570"/>
                <a:gd name="connsiteY1" fmla="*/ 2766998 h 4920715"/>
                <a:gd name="connsiteX2" fmla="*/ 1521570 w 1521570"/>
                <a:gd name="connsiteY2" fmla="*/ 1761401 h 4920715"/>
                <a:gd name="connsiteX3" fmla="*/ 1516076 w 1521570"/>
                <a:gd name="connsiteY3" fmla="*/ 4339831 h 4920715"/>
                <a:gd name="connsiteX4" fmla="*/ 822857 w 1521570"/>
                <a:gd name="connsiteY4" fmla="*/ 3228760 h 4920715"/>
                <a:gd name="connsiteX5" fmla="*/ 93891 w 1521570"/>
                <a:gd name="connsiteY5" fmla="*/ 4920716 h 4920715"/>
                <a:gd name="connsiteX6" fmla="*/ 6080 w 1521570"/>
                <a:gd name="connsiteY6" fmla="*/ 2632166 h 4920715"/>
                <a:gd name="connsiteX7" fmla="*/ 80358 w 1521570"/>
                <a:gd name="connsiteY7" fmla="*/ 1 h 4920715"/>
                <a:gd name="connsiteX0" fmla="*/ 149774 w 1521392"/>
                <a:gd name="connsiteY0" fmla="*/ -1 h 4920715"/>
                <a:gd name="connsiteX1" fmla="*/ 814409 w 1521392"/>
                <a:gd name="connsiteY1" fmla="*/ 2766996 h 4920715"/>
                <a:gd name="connsiteX2" fmla="*/ 1521392 w 1521392"/>
                <a:gd name="connsiteY2" fmla="*/ 1761399 h 4920715"/>
                <a:gd name="connsiteX3" fmla="*/ 1515898 w 1521392"/>
                <a:gd name="connsiteY3" fmla="*/ 4339829 h 4920715"/>
                <a:gd name="connsiteX4" fmla="*/ 822679 w 1521392"/>
                <a:gd name="connsiteY4" fmla="*/ 3228758 h 4920715"/>
                <a:gd name="connsiteX5" fmla="*/ 93713 w 1521392"/>
                <a:gd name="connsiteY5" fmla="*/ 4920714 h 4920715"/>
                <a:gd name="connsiteX6" fmla="*/ 5902 w 1521392"/>
                <a:gd name="connsiteY6" fmla="*/ 2632164 h 4920715"/>
                <a:gd name="connsiteX7" fmla="*/ 149774 w 1521392"/>
                <a:gd name="connsiteY7" fmla="*/ -1 h 4920715"/>
                <a:gd name="connsiteX0" fmla="*/ 98511 w 1517891"/>
                <a:gd name="connsiteY0" fmla="*/ 1 h 4988306"/>
                <a:gd name="connsiteX1" fmla="*/ 810908 w 1517891"/>
                <a:gd name="connsiteY1" fmla="*/ 2834589 h 4988306"/>
                <a:gd name="connsiteX2" fmla="*/ 1517891 w 1517891"/>
                <a:gd name="connsiteY2" fmla="*/ 1828992 h 4988306"/>
                <a:gd name="connsiteX3" fmla="*/ 1512397 w 1517891"/>
                <a:gd name="connsiteY3" fmla="*/ 4407422 h 4988306"/>
                <a:gd name="connsiteX4" fmla="*/ 819178 w 1517891"/>
                <a:gd name="connsiteY4" fmla="*/ 3296351 h 4988306"/>
                <a:gd name="connsiteX5" fmla="*/ 90212 w 1517891"/>
                <a:gd name="connsiteY5" fmla="*/ 4988307 h 4988306"/>
                <a:gd name="connsiteX6" fmla="*/ 2401 w 1517891"/>
                <a:gd name="connsiteY6" fmla="*/ 2699757 h 4988306"/>
                <a:gd name="connsiteX7" fmla="*/ 98511 w 1517891"/>
                <a:gd name="connsiteY7" fmla="*/ 1 h 4988306"/>
                <a:gd name="connsiteX0" fmla="*/ 70634 w 1490014"/>
                <a:gd name="connsiteY0" fmla="*/ -1 h 4988306"/>
                <a:gd name="connsiteX1" fmla="*/ 783031 w 1490014"/>
                <a:gd name="connsiteY1" fmla="*/ 2834587 h 4988306"/>
                <a:gd name="connsiteX2" fmla="*/ 1490014 w 1490014"/>
                <a:gd name="connsiteY2" fmla="*/ 1828990 h 4988306"/>
                <a:gd name="connsiteX3" fmla="*/ 1484520 w 1490014"/>
                <a:gd name="connsiteY3" fmla="*/ 4407420 h 4988306"/>
                <a:gd name="connsiteX4" fmla="*/ 791301 w 1490014"/>
                <a:gd name="connsiteY4" fmla="*/ 3296349 h 4988306"/>
                <a:gd name="connsiteX5" fmla="*/ 62335 w 1490014"/>
                <a:gd name="connsiteY5" fmla="*/ 4988305 h 4988306"/>
                <a:gd name="connsiteX6" fmla="*/ 22285 w 1490014"/>
                <a:gd name="connsiteY6" fmla="*/ 2699759 h 4988306"/>
                <a:gd name="connsiteX7" fmla="*/ 70634 w 1490014"/>
                <a:gd name="connsiteY7" fmla="*/ -1 h 4988306"/>
                <a:gd name="connsiteX0" fmla="*/ 70632 w 1490012"/>
                <a:gd name="connsiteY0" fmla="*/ 1 h 5010838"/>
                <a:gd name="connsiteX1" fmla="*/ 783029 w 1490012"/>
                <a:gd name="connsiteY1" fmla="*/ 2834589 h 5010838"/>
                <a:gd name="connsiteX2" fmla="*/ 1490012 w 1490012"/>
                <a:gd name="connsiteY2" fmla="*/ 1828992 h 5010838"/>
                <a:gd name="connsiteX3" fmla="*/ 1484518 w 1490012"/>
                <a:gd name="connsiteY3" fmla="*/ 4407422 h 5010838"/>
                <a:gd name="connsiteX4" fmla="*/ 791299 w 1490012"/>
                <a:gd name="connsiteY4" fmla="*/ 3296351 h 5010838"/>
                <a:gd name="connsiteX5" fmla="*/ 62334 w 1490012"/>
                <a:gd name="connsiteY5" fmla="*/ 5010838 h 5010838"/>
                <a:gd name="connsiteX6" fmla="*/ 22283 w 1490012"/>
                <a:gd name="connsiteY6" fmla="*/ 2699761 h 5010838"/>
                <a:gd name="connsiteX7" fmla="*/ 70632 w 1490012"/>
                <a:gd name="connsiteY7" fmla="*/ 1 h 5010838"/>
                <a:gd name="csX0" fmla="*/ 70632 w 1510006"/>
                <a:gd name="csY0" fmla="*/ 1 h 5010838"/>
                <a:gd name="csX1" fmla="*/ 783029 w 1510006"/>
                <a:gd name="csY1" fmla="*/ 2834589 h 5010838"/>
                <a:gd name="csX2" fmla="*/ 1510006 w 1510006"/>
                <a:gd name="csY2" fmla="*/ 271819 h 5010838"/>
                <a:gd name="csX3" fmla="*/ 1484518 w 1510006"/>
                <a:gd name="csY3" fmla="*/ 4407422 h 5010838"/>
                <a:gd name="csX4" fmla="*/ 791299 w 1510006"/>
                <a:gd name="csY4" fmla="*/ 3296351 h 5010838"/>
                <a:gd name="csX5" fmla="*/ 62334 w 1510006"/>
                <a:gd name="csY5" fmla="*/ 5010838 h 5010838"/>
                <a:gd name="csX6" fmla="*/ 22283 w 1510006"/>
                <a:gd name="csY6" fmla="*/ 2699761 h 5010838"/>
                <a:gd name="csX7" fmla="*/ 70632 w 1510006"/>
                <a:gd name="csY7" fmla="*/ 1 h 5010838"/>
                <a:gd name="csX0" fmla="*/ 70632 w 1549712"/>
                <a:gd name="csY0" fmla="*/ 1 h 5010838"/>
                <a:gd name="csX1" fmla="*/ 783029 w 1549712"/>
                <a:gd name="csY1" fmla="*/ 2834589 h 5010838"/>
                <a:gd name="csX2" fmla="*/ 1510006 w 1549712"/>
                <a:gd name="csY2" fmla="*/ 271819 h 5010838"/>
                <a:gd name="csX3" fmla="*/ 1464524 w 1549712"/>
                <a:gd name="csY3" fmla="*/ 4759042 h 5010838"/>
                <a:gd name="csX4" fmla="*/ 791299 w 1549712"/>
                <a:gd name="csY4" fmla="*/ 3296351 h 5010838"/>
                <a:gd name="csX5" fmla="*/ 62334 w 1549712"/>
                <a:gd name="csY5" fmla="*/ 5010838 h 5010838"/>
                <a:gd name="csX6" fmla="*/ 22283 w 1549712"/>
                <a:gd name="csY6" fmla="*/ 2699761 h 5010838"/>
                <a:gd name="csX7" fmla="*/ 70632 w 1549712"/>
                <a:gd name="csY7" fmla="*/ 1 h 5010838"/>
                <a:gd name="csX0" fmla="*/ 70632 w 1551129"/>
                <a:gd name="csY0" fmla="*/ 1 h 5010838"/>
                <a:gd name="csX1" fmla="*/ 763037 w 1551129"/>
                <a:gd name="csY1" fmla="*/ 1729500 h 5010838"/>
                <a:gd name="csX2" fmla="*/ 1510006 w 1551129"/>
                <a:gd name="csY2" fmla="*/ 271819 h 5010838"/>
                <a:gd name="csX3" fmla="*/ 1464524 w 1551129"/>
                <a:gd name="csY3" fmla="*/ 4759042 h 5010838"/>
                <a:gd name="csX4" fmla="*/ 791299 w 1551129"/>
                <a:gd name="csY4" fmla="*/ 3296351 h 5010838"/>
                <a:gd name="csX5" fmla="*/ 62334 w 1551129"/>
                <a:gd name="csY5" fmla="*/ 5010838 h 5010838"/>
                <a:gd name="csX6" fmla="*/ 22283 w 1551129"/>
                <a:gd name="csY6" fmla="*/ 2699761 h 5010838"/>
                <a:gd name="csX7" fmla="*/ 70632 w 1551129"/>
                <a:gd name="csY7" fmla="*/ 1 h 5010838"/>
                <a:gd name="csX0" fmla="*/ 70632 w 1551129"/>
                <a:gd name="csY0" fmla="*/ 1 h 5010838"/>
                <a:gd name="csX1" fmla="*/ 763037 w 1551129"/>
                <a:gd name="csY1" fmla="*/ 1729500 h 5010838"/>
                <a:gd name="csX2" fmla="*/ 1510006 w 1551129"/>
                <a:gd name="csY2" fmla="*/ 271819 h 5010838"/>
                <a:gd name="csX3" fmla="*/ 1464524 w 1551129"/>
                <a:gd name="csY3" fmla="*/ 4759042 h 5010838"/>
                <a:gd name="csX4" fmla="*/ 791299 w 1551129"/>
                <a:gd name="csY4" fmla="*/ 2693577 h 5010838"/>
                <a:gd name="csX5" fmla="*/ 62334 w 1551129"/>
                <a:gd name="csY5" fmla="*/ 5010838 h 5010838"/>
                <a:gd name="csX6" fmla="*/ 22283 w 1551129"/>
                <a:gd name="csY6" fmla="*/ 2699761 h 5010838"/>
                <a:gd name="csX7" fmla="*/ 70632 w 1551129"/>
                <a:gd name="csY7" fmla="*/ 1 h 5010838"/>
                <a:gd name="csX0" fmla="*/ 70632 w 1551129"/>
                <a:gd name="csY0" fmla="*/ 1 h 5010838"/>
                <a:gd name="csX1" fmla="*/ 763038 w 1551129"/>
                <a:gd name="csY1" fmla="*/ 2131351 h 5010838"/>
                <a:gd name="csX2" fmla="*/ 1510006 w 1551129"/>
                <a:gd name="csY2" fmla="*/ 271819 h 5010838"/>
                <a:gd name="csX3" fmla="*/ 1464524 w 1551129"/>
                <a:gd name="csY3" fmla="*/ 4759042 h 5010838"/>
                <a:gd name="csX4" fmla="*/ 791299 w 1551129"/>
                <a:gd name="csY4" fmla="*/ 2693577 h 5010838"/>
                <a:gd name="csX5" fmla="*/ 62334 w 1551129"/>
                <a:gd name="csY5" fmla="*/ 5010838 h 5010838"/>
                <a:gd name="csX6" fmla="*/ 22283 w 1551129"/>
                <a:gd name="csY6" fmla="*/ 2699761 h 5010838"/>
                <a:gd name="csX7" fmla="*/ 70632 w 1551129"/>
                <a:gd name="csY7" fmla="*/ 1 h 5010838"/>
                <a:gd name="csX0" fmla="*/ 51739 w 1572222"/>
                <a:gd name="csY0" fmla="*/ 0 h 6819168"/>
                <a:gd name="csX1" fmla="*/ 784131 w 1572222"/>
                <a:gd name="csY1" fmla="*/ 3939681 h 6819168"/>
                <a:gd name="csX2" fmla="*/ 1531099 w 1572222"/>
                <a:gd name="csY2" fmla="*/ 2080149 h 6819168"/>
                <a:gd name="csX3" fmla="*/ 1485617 w 1572222"/>
                <a:gd name="csY3" fmla="*/ 6567372 h 6819168"/>
                <a:gd name="csX4" fmla="*/ 812392 w 1572222"/>
                <a:gd name="csY4" fmla="*/ 4501907 h 6819168"/>
                <a:gd name="csX5" fmla="*/ 83427 w 1572222"/>
                <a:gd name="csY5" fmla="*/ 6819168 h 6819168"/>
                <a:gd name="csX6" fmla="*/ 43376 w 1572222"/>
                <a:gd name="csY6" fmla="*/ 4508091 h 6819168"/>
                <a:gd name="csX7" fmla="*/ 51739 w 1572222"/>
                <a:gd name="csY7" fmla="*/ 0 h 6819168"/>
                <a:gd name="csX0" fmla="*/ 57416 w 1577899"/>
                <a:gd name="csY0" fmla="*/ 0 h 7924264"/>
                <a:gd name="csX1" fmla="*/ 789808 w 1577899"/>
                <a:gd name="csY1" fmla="*/ 3939681 h 7924264"/>
                <a:gd name="csX2" fmla="*/ 1536776 w 1577899"/>
                <a:gd name="csY2" fmla="*/ 2080149 h 7924264"/>
                <a:gd name="csX3" fmla="*/ 1491294 w 1577899"/>
                <a:gd name="csY3" fmla="*/ 6567372 h 7924264"/>
                <a:gd name="csX4" fmla="*/ 818069 w 1577899"/>
                <a:gd name="csY4" fmla="*/ 4501907 h 7924264"/>
                <a:gd name="csX5" fmla="*/ 49117 w 1577899"/>
                <a:gd name="csY5" fmla="*/ 7924265 h 7924264"/>
                <a:gd name="csX6" fmla="*/ 49053 w 1577899"/>
                <a:gd name="csY6" fmla="*/ 4508091 h 7924264"/>
                <a:gd name="csX7" fmla="*/ 57416 w 1577899"/>
                <a:gd name="csY7" fmla="*/ 0 h 7924264"/>
                <a:gd name="csX0" fmla="*/ 57416 w 1595261"/>
                <a:gd name="csY0" fmla="*/ 0 h 7924264"/>
                <a:gd name="csX1" fmla="*/ 789808 w 1595261"/>
                <a:gd name="csY1" fmla="*/ 3939681 h 7924264"/>
                <a:gd name="csX2" fmla="*/ 1536776 w 1595261"/>
                <a:gd name="csY2" fmla="*/ 2080149 h 7924264"/>
                <a:gd name="csX3" fmla="*/ 1551273 w 1595261"/>
                <a:gd name="csY3" fmla="*/ 6567379 h 7924264"/>
                <a:gd name="csX4" fmla="*/ 818069 w 1595261"/>
                <a:gd name="csY4" fmla="*/ 4501907 h 7924264"/>
                <a:gd name="csX5" fmla="*/ 49117 w 1595261"/>
                <a:gd name="csY5" fmla="*/ 7924265 h 7924264"/>
                <a:gd name="csX6" fmla="*/ 49053 w 1595261"/>
                <a:gd name="csY6" fmla="*/ 4508091 h 7924264"/>
                <a:gd name="csX7" fmla="*/ 57416 w 1595261"/>
                <a:gd name="csY7" fmla="*/ 0 h 7924264"/>
                <a:gd name="csX0" fmla="*/ 57416 w 1581471"/>
                <a:gd name="csY0" fmla="*/ 0 h 7924264"/>
                <a:gd name="csX1" fmla="*/ 789808 w 1581471"/>
                <a:gd name="csY1" fmla="*/ 3939681 h 7924264"/>
                <a:gd name="csX2" fmla="*/ 1516783 w 1581471"/>
                <a:gd name="csY2" fmla="*/ 2029925 h 7924264"/>
                <a:gd name="csX3" fmla="*/ 1551273 w 1581471"/>
                <a:gd name="csY3" fmla="*/ 6567379 h 7924264"/>
                <a:gd name="csX4" fmla="*/ 818069 w 1581471"/>
                <a:gd name="csY4" fmla="*/ 4501907 h 7924264"/>
                <a:gd name="csX5" fmla="*/ 49117 w 1581471"/>
                <a:gd name="csY5" fmla="*/ 7924265 h 7924264"/>
                <a:gd name="csX6" fmla="*/ 49053 w 1581471"/>
                <a:gd name="csY6" fmla="*/ 4508091 h 7924264"/>
                <a:gd name="csX7" fmla="*/ 57416 w 1581471"/>
                <a:gd name="csY7" fmla="*/ 0 h 7924264"/>
                <a:gd name="csX0" fmla="*/ 57416 w 1595262"/>
                <a:gd name="csY0" fmla="*/ 0 h 7924264"/>
                <a:gd name="csX1" fmla="*/ 789808 w 1595262"/>
                <a:gd name="csY1" fmla="*/ 3939681 h 7924264"/>
                <a:gd name="csX2" fmla="*/ 1536776 w 1595262"/>
                <a:gd name="csY2" fmla="*/ 1828997 h 7924264"/>
                <a:gd name="csX3" fmla="*/ 1551273 w 1595262"/>
                <a:gd name="csY3" fmla="*/ 6567379 h 7924264"/>
                <a:gd name="csX4" fmla="*/ 818069 w 1595262"/>
                <a:gd name="csY4" fmla="*/ 4501907 h 7924264"/>
                <a:gd name="csX5" fmla="*/ 49117 w 1595262"/>
                <a:gd name="csY5" fmla="*/ 7924265 h 7924264"/>
                <a:gd name="csX6" fmla="*/ 49053 w 1595262"/>
                <a:gd name="csY6" fmla="*/ 4508091 h 7924264"/>
                <a:gd name="csX7" fmla="*/ 57416 w 1595262"/>
                <a:gd name="csY7" fmla="*/ 0 h 7924264"/>
                <a:gd name="csX0" fmla="*/ 57416 w 1621889"/>
                <a:gd name="csY0" fmla="*/ 0 h 7924264"/>
                <a:gd name="csX1" fmla="*/ 789808 w 1621889"/>
                <a:gd name="csY1" fmla="*/ 3939681 h 7924264"/>
                <a:gd name="csX2" fmla="*/ 1536776 w 1621889"/>
                <a:gd name="csY2" fmla="*/ 1828997 h 7924264"/>
                <a:gd name="csX3" fmla="*/ 1551273 w 1621889"/>
                <a:gd name="csY3" fmla="*/ 6567379 h 7924264"/>
                <a:gd name="csX4" fmla="*/ 818069 w 1621889"/>
                <a:gd name="csY4" fmla="*/ 4501907 h 7924264"/>
                <a:gd name="csX5" fmla="*/ 49117 w 1621889"/>
                <a:gd name="csY5" fmla="*/ 7924265 h 7924264"/>
                <a:gd name="csX6" fmla="*/ 49053 w 1621889"/>
                <a:gd name="csY6" fmla="*/ 4508091 h 7924264"/>
                <a:gd name="csX7" fmla="*/ 57416 w 1621889"/>
                <a:gd name="csY7" fmla="*/ 0 h 7924264"/>
                <a:gd name="csX0" fmla="*/ 57416 w 1622384"/>
                <a:gd name="csY0" fmla="*/ 0 h 7924264"/>
                <a:gd name="csX1" fmla="*/ 789808 w 1622384"/>
                <a:gd name="csY1" fmla="*/ 3939681 h 7924264"/>
                <a:gd name="csX2" fmla="*/ 1536776 w 1622384"/>
                <a:gd name="csY2" fmla="*/ 1828997 h 7924264"/>
                <a:gd name="csX3" fmla="*/ 1611252 w 1622384"/>
                <a:gd name="csY3" fmla="*/ 6567388 h 7924264"/>
                <a:gd name="csX4" fmla="*/ 818069 w 1622384"/>
                <a:gd name="csY4" fmla="*/ 4501907 h 7924264"/>
                <a:gd name="csX5" fmla="*/ 49117 w 1622384"/>
                <a:gd name="csY5" fmla="*/ 7924265 h 7924264"/>
                <a:gd name="csX6" fmla="*/ 49053 w 1622384"/>
                <a:gd name="csY6" fmla="*/ 4508091 h 7924264"/>
                <a:gd name="csX7" fmla="*/ 57416 w 1622384"/>
                <a:gd name="csY7" fmla="*/ 0 h 7924264"/>
                <a:gd name="csX0" fmla="*/ 57416 w 1634272"/>
                <a:gd name="csY0" fmla="*/ 0 h 7924264"/>
                <a:gd name="csX1" fmla="*/ 789808 w 1634272"/>
                <a:gd name="csY1" fmla="*/ 3939681 h 7924264"/>
                <a:gd name="csX2" fmla="*/ 1558545 w 1634272"/>
                <a:gd name="csY2" fmla="*/ 1554045 h 7924264"/>
                <a:gd name="csX3" fmla="*/ 1611252 w 1634272"/>
                <a:gd name="csY3" fmla="*/ 6567388 h 7924264"/>
                <a:gd name="csX4" fmla="*/ 818069 w 1634272"/>
                <a:gd name="csY4" fmla="*/ 4501907 h 7924264"/>
                <a:gd name="csX5" fmla="*/ 49117 w 1634272"/>
                <a:gd name="csY5" fmla="*/ 7924265 h 7924264"/>
                <a:gd name="csX6" fmla="*/ 49053 w 1634272"/>
                <a:gd name="csY6" fmla="*/ 4508091 h 7924264"/>
                <a:gd name="csX7" fmla="*/ 57416 w 1634272"/>
                <a:gd name="csY7" fmla="*/ 0 h 7924264"/>
                <a:gd name="csX0" fmla="*/ 57416 w 1628285"/>
                <a:gd name="csY0" fmla="*/ 0 h 7924264"/>
                <a:gd name="csX1" fmla="*/ 876883 w 1628285"/>
                <a:gd name="csY1" fmla="*/ 3719723 h 7924264"/>
                <a:gd name="csX2" fmla="*/ 1558545 w 1628285"/>
                <a:gd name="csY2" fmla="*/ 1554045 h 7924264"/>
                <a:gd name="csX3" fmla="*/ 1611252 w 1628285"/>
                <a:gd name="csY3" fmla="*/ 6567388 h 7924264"/>
                <a:gd name="csX4" fmla="*/ 818069 w 1628285"/>
                <a:gd name="csY4" fmla="*/ 4501907 h 7924264"/>
                <a:gd name="csX5" fmla="*/ 49117 w 1628285"/>
                <a:gd name="csY5" fmla="*/ 7924265 h 7924264"/>
                <a:gd name="csX6" fmla="*/ 49053 w 1628285"/>
                <a:gd name="csY6" fmla="*/ 4508091 h 7924264"/>
                <a:gd name="csX7" fmla="*/ 57416 w 1628285"/>
                <a:gd name="csY7" fmla="*/ 0 h 7924264"/>
                <a:gd name="csX0" fmla="*/ 57416 w 1628285"/>
                <a:gd name="csY0" fmla="*/ 0 h 7924264"/>
                <a:gd name="csX1" fmla="*/ 876883 w 1628285"/>
                <a:gd name="csY1" fmla="*/ 3719723 h 7924264"/>
                <a:gd name="csX2" fmla="*/ 1558545 w 1628285"/>
                <a:gd name="csY2" fmla="*/ 1554045 h 7924264"/>
                <a:gd name="csX3" fmla="*/ 1611252 w 1628285"/>
                <a:gd name="csY3" fmla="*/ 6567388 h 7924264"/>
                <a:gd name="csX4" fmla="*/ 905146 w 1628285"/>
                <a:gd name="csY4" fmla="*/ 4501909 h 7924264"/>
                <a:gd name="csX5" fmla="*/ 49117 w 1628285"/>
                <a:gd name="csY5" fmla="*/ 7924265 h 7924264"/>
                <a:gd name="csX6" fmla="*/ 49053 w 1628285"/>
                <a:gd name="csY6" fmla="*/ 4508091 h 7924264"/>
                <a:gd name="csX7" fmla="*/ 57416 w 1628285"/>
                <a:gd name="csY7" fmla="*/ 0 h 7924264"/>
                <a:gd name="csX0" fmla="*/ 57416 w 1628285"/>
                <a:gd name="csY0" fmla="*/ 0 h 7924264"/>
                <a:gd name="csX1" fmla="*/ 876883 w 1628285"/>
                <a:gd name="csY1" fmla="*/ 3719723 h 7924264"/>
                <a:gd name="csX2" fmla="*/ 1558545 w 1628285"/>
                <a:gd name="csY2" fmla="*/ 1554045 h 7924264"/>
                <a:gd name="csX3" fmla="*/ 1611252 w 1628285"/>
                <a:gd name="csY3" fmla="*/ 6567388 h 7924264"/>
                <a:gd name="csX4" fmla="*/ 861608 w 1628285"/>
                <a:gd name="csY4" fmla="*/ 4446920 h 7924264"/>
                <a:gd name="csX5" fmla="*/ 49117 w 1628285"/>
                <a:gd name="csY5" fmla="*/ 7924265 h 7924264"/>
                <a:gd name="csX6" fmla="*/ 49053 w 1628285"/>
                <a:gd name="csY6" fmla="*/ 4508091 h 7924264"/>
                <a:gd name="csX7" fmla="*/ 57416 w 1628285"/>
                <a:gd name="csY7" fmla="*/ 0 h 7924264"/>
                <a:gd name="csX0" fmla="*/ 57416 w 1628285"/>
                <a:gd name="csY0" fmla="*/ 0 h 7924264"/>
                <a:gd name="csX1" fmla="*/ 876883 w 1628285"/>
                <a:gd name="csY1" fmla="*/ 3719723 h 7924264"/>
                <a:gd name="csX2" fmla="*/ 1558545 w 1628285"/>
                <a:gd name="csY2" fmla="*/ 1554045 h 7924264"/>
                <a:gd name="csX3" fmla="*/ 1611252 w 1628285"/>
                <a:gd name="csY3" fmla="*/ 6567388 h 7924264"/>
                <a:gd name="csX4" fmla="*/ 905146 w 1628285"/>
                <a:gd name="csY4" fmla="*/ 4446920 h 7924264"/>
                <a:gd name="csX5" fmla="*/ 49117 w 1628285"/>
                <a:gd name="csY5" fmla="*/ 7924265 h 7924264"/>
                <a:gd name="csX6" fmla="*/ 49053 w 1628285"/>
                <a:gd name="csY6" fmla="*/ 4508091 h 7924264"/>
                <a:gd name="csX7" fmla="*/ 57416 w 1628285"/>
                <a:gd name="csY7" fmla="*/ 0 h 7924264"/>
                <a:gd name="csX0" fmla="*/ 57416 w 1628285"/>
                <a:gd name="csY0" fmla="*/ 0 h 7924264"/>
                <a:gd name="csX1" fmla="*/ 876883 w 1628285"/>
                <a:gd name="csY1" fmla="*/ 3719723 h 7924264"/>
                <a:gd name="csX2" fmla="*/ 1558545 w 1628285"/>
                <a:gd name="csY2" fmla="*/ 1554045 h 7924264"/>
                <a:gd name="csX3" fmla="*/ 1611252 w 1628285"/>
                <a:gd name="csY3" fmla="*/ 6567388 h 7924264"/>
                <a:gd name="csX4" fmla="*/ 883376 w 1628285"/>
                <a:gd name="csY4" fmla="*/ 4336939 h 7924264"/>
                <a:gd name="csX5" fmla="*/ 49117 w 1628285"/>
                <a:gd name="csY5" fmla="*/ 7924265 h 7924264"/>
                <a:gd name="csX6" fmla="*/ 49053 w 1628285"/>
                <a:gd name="csY6" fmla="*/ 4508091 h 7924264"/>
                <a:gd name="csX7" fmla="*/ 57416 w 1628285"/>
                <a:gd name="csY7" fmla="*/ 0 h 7924264"/>
                <a:gd name="csX0" fmla="*/ 57416 w 1641834"/>
                <a:gd name="csY0" fmla="*/ 0 h 7924264"/>
                <a:gd name="csX1" fmla="*/ 876883 w 1641834"/>
                <a:gd name="csY1" fmla="*/ 3719723 h 7924264"/>
                <a:gd name="csX2" fmla="*/ 1580313 w 1641834"/>
                <a:gd name="csY2" fmla="*/ 454230 h 7924264"/>
                <a:gd name="csX3" fmla="*/ 1611252 w 1641834"/>
                <a:gd name="csY3" fmla="*/ 6567388 h 7924264"/>
                <a:gd name="csX4" fmla="*/ 883376 w 1641834"/>
                <a:gd name="csY4" fmla="*/ 4336939 h 7924264"/>
                <a:gd name="csX5" fmla="*/ 49117 w 1641834"/>
                <a:gd name="csY5" fmla="*/ 7924265 h 7924264"/>
                <a:gd name="csX6" fmla="*/ 49053 w 1641834"/>
                <a:gd name="csY6" fmla="*/ 4508091 h 7924264"/>
                <a:gd name="csX7" fmla="*/ 57416 w 1641834"/>
                <a:gd name="csY7" fmla="*/ 0 h 7924264"/>
                <a:gd name="csX0" fmla="*/ 57416 w 1611251"/>
                <a:gd name="csY0" fmla="*/ 0 h 7924264"/>
                <a:gd name="csX1" fmla="*/ 876883 w 1611251"/>
                <a:gd name="csY1" fmla="*/ 3719723 h 7924264"/>
                <a:gd name="csX2" fmla="*/ 1580313 w 1611251"/>
                <a:gd name="csY2" fmla="*/ 454230 h 7924264"/>
                <a:gd name="csX3" fmla="*/ 1611252 w 1611251"/>
                <a:gd name="csY3" fmla="*/ 6567388 h 7924264"/>
                <a:gd name="csX4" fmla="*/ 883376 w 1611251"/>
                <a:gd name="csY4" fmla="*/ 4336939 h 7924264"/>
                <a:gd name="csX5" fmla="*/ 49117 w 1611251"/>
                <a:gd name="csY5" fmla="*/ 7924265 h 7924264"/>
                <a:gd name="csX6" fmla="*/ 49053 w 1611251"/>
                <a:gd name="csY6" fmla="*/ 4508091 h 7924264"/>
                <a:gd name="csX7" fmla="*/ 57416 w 1611251"/>
                <a:gd name="csY7" fmla="*/ 0 h 7924264"/>
                <a:gd name="csX0" fmla="*/ 57416 w 1611252"/>
                <a:gd name="csY0" fmla="*/ 0 h 7924264"/>
                <a:gd name="csX1" fmla="*/ 876883 w 1611252"/>
                <a:gd name="csY1" fmla="*/ 3719723 h 7924264"/>
                <a:gd name="csX2" fmla="*/ 1580313 w 1611252"/>
                <a:gd name="csY2" fmla="*/ 454230 h 7924264"/>
                <a:gd name="csX3" fmla="*/ 1611252 w 1611252"/>
                <a:gd name="csY3" fmla="*/ 6567388 h 7924264"/>
                <a:gd name="csX4" fmla="*/ 883376 w 1611252"/>
                <a:gd name="csY4" fmla="*/ 4336939 h 7924264"/>
                <a:gd name="csX5" fmla="*/ 49117 w 1611252"/>
                <a:gd name="csY5" fmla="*/ 7924265 h 7924264"/>
                <a:gd name="csX6" fmla="*/ 49053 w 1611252"/>
                <a:gd name="csY6" fmla="*/ 4508091 h 7924264"/>
                <a:gd name="csX7" fmla="*/ 57416 w 1611252"/>
                <a:gd name="csY7" fmla="*/ 0 h 7924264"/>
                <a:gd name="csX0" fmla="*/ 57416 w 1633722"/>
                <a:gd name="csY0" fmla="*/ 0 h 7924264"/>
                <a:gd name="csX1" fmla="*/ 876883 w 1633722"/>
                <a:gd name="csY1" fmla="*/ 3719723 h 7924264"/>
                <a:gd name="csX2" fmla="*/ 1580313 w 1633722"/>
                <a:gd name="csY2" fmla="*/ 454230 h 7924264"/>
                <a:gd name="csX3" fmla="*/ 1589484 w 1633722"/>
                <a:gd name="csY3" fmla="*/ 7447250 h 7924264"/>
                <a:gd name="csX4" fmla="*/ 883376 w 1633722"/>
                <a:gd name="csY4" fmla="*/ 4336939 h 7924264"/>
                <a:gd name="csX5" fmla="*/ 49117 w 1633722"/>
                <a:gd name="csY5" fmla="*/ 7924265 h 7924264"/>
                <a:gd name="csX6" fmla="*/ 49053 w 1633722"/>
                <a:gd name="csY6" fmla="*/ 4508091 h 7924264"/>
                <a:gd name="csX7" fmla="*/ 57416 w 1633722"/>
                <a:gd name="csY7" fmla="*/ 0 h 7924264"/>
                <a:gd name="csX0" fmla="*/ 57417 w 1633722"/>
                <a:gd name="csY0" fmla="*/ 0 h 9636627"/>
                <a:gd name="csX1" fmla="*/ 876883 w 1633722"/>
                <a:gd name="csY1" fmla="*/ 5432086 h 9636627"/>
                <a:gd name="csX2" fmla="*/ 1580313 w 1633722"/>
                <a:gd name="csY2" fmla="*/ 2166593 h 9636627"/>
                <a:gd name="csX3" fmla="*/ 1589484 w 1633722"/>
                <a:gd name="csY3" fmla="*/ 9159613 h 9636627"/>
                <a:gd name="csX4" fmla="*/ 883376 w 1633722"/>
                <a:gd name="csY4" fmla="*/ 6049302 h 9636627"/>
                <a:gd name="csX5" fmla="*/ 49117 w 1633722"/>
                <a:gd name="csY5" fmla="*/ 9636628 h 9636627"/>
                <a:gd name="csX6" fmla="*/ 49053 w 1633722"/>
                <a:gd name="csY6" fmla="*/ 6220454 h 9636627"/>
                <a:gd name="csX7" fmla="*/ 57417 w 1633722"/>
                <a:gd name="csY7" fmla="*/ 0 h 9636627"/>
                <a:gd name="csX0" fmla="*/ 57417 w 1633722"/>
                <a:gd name="csY0" fmla="*/ 0 h 10920906"/>
                <a:gd name="csX1" fmla="*/ 876883 w 1633722"/>
                <a:gd name="csY1" fmla="*/ 5432086 h 10920906"/>
                <a:gd name="csX2" fmla="*/ 1580313 w 1633722"/>
                <a:gd name="csY2" fmla="*/ 2166593 h 10920906"/>
                <a:gd name="csX3" fmla="*/ 1589484 w 1633722"/>
                <a:gd name="csY3" fmla="*/ 9159613 h 10920906"/>
                <a:gd name="csX4" fmla="*/ 883376 w 1633722"/>
                <a:gd name="csY4" fmla="*/ 6049302 h 10920906"/>
                <a:gd name="csX5" fmla="*/ 49118 w 1633722"/>
                <a:gd name="csY5" fmla="*/ 10920908 h 10920906"/>
                <a:gd name="csX6" fmla="*/ 49053 w 1633722"/>
                <a:gd name="csY6" fmla="*/ 6220454 h 10920906"/>
                <a:gd name="csX7" fmla="*/ 57417 w 1633722"/>
                <a:gd name="csY7" fmla="*/ 0 h 10920906"/>
                <a:gd name="csX0" fmla="*/ 57417 w 1633722"/>
                <a:gd name="csY0" fmla="*/ 0 h 11206302"/>
                <a:gd name="csX1" fmla="*/ 876883 w 1633722"/>
                <a:gd name="csY1" fmla="*/ 5717482 h 11206302"/>
                <a:gd name="csX2" fmla="*/ 1580313 w 1633722"/>
                <a:gd name="csY2" fmla="*/ 2451989 h 11206302"/>
                <a:gd name="csX3" fmla="*/ 1589484 w 1633722"/>
                <a:gd name="csY3" fmla="*/ 9445009 h 11206302"/>
                <a:gd name="csX4" fmla="*/ 883376 w 1633722"/>
                <a:gd name="csY4" fmla="*/ 6334698 h 11206302"/>
                <a:gd name="csX5" fmla="*/ 49118 w 1633722"/>
                <a:gd name="csY5" fmla="*/ 11206304 h 11206302"/>
                <a:gd name="csX6" fmla="*/ 49053 w 1633722"/>
                <a:gd name="csY6" fmla="*/ 6505850 h 11206302"/>
                <a:gd name="csX7" fmla="*/ 57417 w 1633722"/>
                <a:gd name="csY7" fmla="*/ 0 h 11206302"/>
                <a:gd name="csX0" fmla="*/ 57417 w 1704547"/>
                <a:gd name="csY0" fmla="*/ 0 h 11206302"/>
                <a:gd name="csX1" fmla="*/ 876883 w 1704547"/>
                <a:gd name="csY1" fmla="*/ 5717482 h 11206302"/>
                <a:gd name="csX2" fmla="*/ 1667389 w 1704547"/>
                <a:gd name="csY2" fmla="*/ 2451998 h 11206302"/>
                <a:gd name="csX3" fmla="*/ 1589484 w 1704547"/>
                <a:gd name="csY3" fmla="*/ 9445009 h 11206302"/>
                <a:gd name="csX4" fmla="*/ 883376 w 1704547"/>
                <a:gd name="csY4" fmla="*/ 6334698 h 11206302"/>
                <a:gd name="csX5" fmla="*/ 49118 w 1704547"/>
                <a:gd name="csY5" fmla="*/ 11206304 h 11206302"/>
                <a:gd name="csX6" fmla="*/ 49053 w 1704547"/>
                <a:gd name="csY6" fmla="*/ 6505850 h 11206302"/>
                <a:gd name="csX7" fmla="*/ 57417 w 1704547"/>
                <a:gd name="csY7" fmla="*/ 0 h 11206302"/>
                <a:gd name="csX0" fmla="*/ 57417 w 1650235"/>
                <a:gd name="csY0" fmla="*/ 0 h 11206302"/>
                <a:gd name="csX1" fmla="*/ 876883 w 1650235"/>
                <a:gd name="csY1" fmla="*/ 5717482 h 11206302"/>
                <a:gd name="csX2" fmla="*/ 1602082 w 1650235"/>
                <a:gd name="csY2" fmla="*/ 2309300 h 11206302"/>
                <a:gd name="csX3" fmla="*/ 1589484 w 1650235"/>
                <a:gd name="csY3" fmla="*/ 9445009 h 11206302"/>
                <a:gd name="csX4" fmla="*/ 883376 w 1650235"/>
                <a:gd name="csY4" fmla="*/ 6334698 h 11206302"/>
                <a:gd name="csX5" fmla="*/ 49118 w 1650235"/>
                <a:gd name="csY5" fmla="*/ 11206304 h 11206302"/>
                <a:gd name="csX6" fmla="*/ 49053 w 1650235"/>
                <a:gd name="csY6" fmla="*/ 6505850 h 11206302"/>
                <a:gd name="csX7" fmla="*/ 57417 w 1650235"/>
                <a:gd name="csY7" fmla="*/ 0 h 11206302"/>
                <a:gd name="csX0" fmla="*/ 57417 w 1675518"/>
                <a:gd name="csY0" fmla="*/ 0 h 11206302"/>
                <a:gd name="csX1" fmla="*/ 876883 w 1675518"/>
                <a:gd name="csY1" fmla="*/ 5717482 h 11206302"/>
                <a:gd name="csX2" fmla="*/ 1602082 w 1675518"/>
                <a:gd name="csY2" fmla="*/ 2309300 h 11206302"/>
                <a:gd name="csX3" fmla="*/ 1656269 w 1675518"/>
                <a:gd name="csY3" fmla="*/ 9659067 h 11206302"/>
                <a:gd name="csX4" fmla="*/ 883376 w 1675518"/>
                <a:gd name="csY4" fmla="*/ 6334698 h 11206302"/>
                <a:gd name="csX5" fmla="*/ 49118 w 1675518"/>
                <a:gd name="csY5" fmla="*/ 11206304 h 11206302"/>
                <a:gd name="csX6" fmla="*/ 49053 w 1675518"/>
                <a:gd name="csY6" fmla="*/ 6505850 h 11206302"/>
                <a:gd name="csX7" fmla="*/ 57417 w 1675518"/>
                <a:gd name="csY7" fmla="*/ 0 h 11206302"/>
                <a:gd name="csX0" fmla="*/ 57417 w 1675518"/>
                <a:gd name="csY0" fmla="*/ 0 h 11206302"/>
                <a:gd name="csX1" fmla="*/ 876883 w 1675518"/>
                <a:gd name="csY1" fmla="*/ 5717482 h 11206302"/>
                <a:gd name="csX2" fmla="*/ 1602082 w 1675518"/>
                <a:gd name="csY2" fmla="*/ 2666052 h 11206302"/>
                <a:gd name="csX3" fmla="*/ 1656269 w 1675518"/>
                <a:gd name="csY3" fmla="*/ 9659067 h 11206302"/>
                <a:gd name="csX4" fmla="*/ 883376 w 1675518"/>
                <a:gd name="csY4" fmla="*/ 6334698 h 11206302"/>
                <a:gd name="csX5" fmla="*/ 49118 w 1675518"/>
                <a:gd name="csY5" fmla="*/ 11206304 h 11206302"/>
                <a:gd name="csX6" fmla="*/ 49053 w 1675518"/>
                <a:gd name="csY6" fmla="*/ 6505850 h 11206302"/>
                <a:gd name="csX7" fmla="*/ 57417 w 1675518"/>
                <a:gd name="csY7" fmla="*/ 0 h 11206302"/>
                <a:gd name="csX0" fmla="*/ 57417 w 1656269"/>
                <a:gd name="csY0" fmla="*/ 0 h 11206302"/>
                <a:gd name="csX1" fmla="*/ 876883 w 1656269"/>
                <a:gd name="csY1" fmla="*/ 5717482 h 11206302"/>
                <a:gd name="csX2" fmla="*/ 1602082 w 1656269"/>
                <a:gd name="csY2" fmla="*/ 2666052 h 11206302"/>
                <a:gd name="csX3" fmla="*/ 1656269 w 1656269"/>
                <a:gd name="csY3" fmla="*/ 9659067 h 11206302"/>
                <a:gd name="csX4" fmla="*/ 883376 w 1656269"/>
                <a:gd name="csY4" fmla="*/ 6334698 h 11206302"/>
                <a:gd name="csX5" fmla="*/ 49118 w 1656269"/>
                <a:gd name="csY5" fmla="*/ 11206304 h 11206302"/>
                <a:gd name="csX6" fmla="*/ 49053 w 1656269"/>
                <a:gd name="csY6" fmla="*/ 6505850 h 11206302"/>
                <a:gd name="csX7" fmla="*/ 57417 w 1656269"/>
                <a:gd name="csY7" fmla="*/ 0 h 11206302"/>
                <a:gd name="csX0" fmla="*/ 57417 w 1650235"/>
                <a:gd name="csY0" fmla="*/ 0 h 11206302"/>
                <a:gd name="csX1" fmla="*/ 876883 w 1650235"/>
                <a:gd name="csY1" fmla="*/ 5717482 h 11206302"/>
                <a:gd name="csX2" fmla="*/ 1602082 w 1650235"/>
                <a:gd name="csY2" fmla="*/ 2666052 h 11206302"/>
                <a:gd name="csX3" fmla="*/ 1589484 w 1650235"/>
                <a:gd name="csY3" fmla="*/ 9587719 h 11206302"/>
                <a:gd name="csX4" fmla="*/ 883376 w 1650235"/>
                <a:gd name="csY4" fmla="*/ 6334698 h 11206302"/>
                <a:gd name="csX5" fmla="*/ 49118 w 1650235"/>
                <a:gd name="csY5" fmla="*/ 11206304 h 11206302"/>
                <a:gd name="csX6" fmla="*/ 49053 w 1650235"/>
                <a:gd name="csY6" fmla="*/ 6505850 h 11206302"/>
                <a:gd name="csX7" fmla="*/ 57417 w 1650235"/>
                <a:gd name="csY7" fmla="*/ 0 h 11206302"/>
                <a:gd name="csX0" fmla="*/ 57417 w 1665587"/>
                <a:gd name="csY0" fmla="*/ 0 h 11206302"/>
                <a:gd name="csX1" fmla="*/ 876883 w 1665587"/>
                <a:gd name="csY1" fmla="*/ 5717482 h 11206302"/>
                <a:gd name="csX2" fmla="*/ 1602082 w 1665587"/>
                <a:gd name="csY2" fmla="*/ 2666052 h 11206302"/>
                <a:gd name="csX3" fmla="*/ 1634008 w 1665587"/>
                <a:gd name="csY3" fmla="*/ 9587729 h 11206302"/>
                <a:gd name="csX4" fmla="*/ 883376 w 1665587"/>
                <a:gd name="csY4" fmla="*/ 6334698 h 11206302"/>
                <a:gd name="csX5" fmla="*/ 49118 w 1665587"/>
                <a:gd name="csY5" fmla="*/ 11206304 h 11206302"/>
                <a:gd name="csX6" fmla="*/ 49053 w 1665587"/>
                <a:gd name="csY6" fmla="*/ 6505850 h 11206302"/>
                <a:gd name="csX7" fmla="*/ 57417 w 1665587"/>
                <a:gd name="csY7" fmla="*/ 0 h 11206302"/>
                <a:gd name="csX0" fmla="*/ 57417 w 1634009"/>
                <a:gd name="csY0" fmla="*/ 0 h 11206302"/>
                <a:gd name="csX1" fmla="*/ 876883 w 1634009"/>
                <a:gd name="csY1" fmla="*/ 5717482 h 11206302"/>
                <a:gd name="csX2" fmla="*/ 1602082 w 1634009"/>
                <a:gd name="csY2" fmla="*/ 2666052 h 11206302"/>
                <a:gd name="csX3" fmla="*/ 1634008 w 1634009"/>
                <a:gd name="csY3" fmla="*/ 9587729 h 11206302"/>
                <a:gd name="csX4" fmla="*/ 883376 w 1634009"/>
                <a:gd name="csY4" fmla="*/ 6334698 h 11206302"/>
                <a:gd name="csX5" fmla="*/ 49118 w 1634009"/>
                <a:gd name="csY5" fmla="*/ 11206304 h 11206302"/>
                <a:gd name="csX6" fmla="*/ 49053 w 1634009"/>
                <a:gd name="csY6" fmla="*/ 6505850 h 11206302"/>
                <a:gd name="csX7" fmla="*/ 57417 w 1634009"/>
                <a:gd name="csY7" fmla="*/ 0 h 112063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634009" h="11206302">
                  <a:moveTo>
                    <a:pt x="57417" y="0"/>
                  </a:moveTo>
                  <a:lnTo>
                    <a:pt x="876883" y="5717482"/>
                  </a:lnTo>
                  <a:cubicBezTo>
                    <a:pt x="1094648" y="5658173"/>
                    <a:pt x="1587203" y="1735620"/>
                    <a:pt x="1602082" y="2666052"/>
                  </a:cubicBezTo>
                  <a:cubicBezTo>
                    <a:pt x="1612591" y="3323236"/>
                    <a:pt x="1626057" y="9134968"/>
                    <a:pt x="1634008" y="9587729"/>
                  </a:cubicBezTo>
                  <a:lnTo>
                    <a:pt x="883376" y="6334698"/>
                  </a:lnTo>
                  <a:lnTo>
                    <a:pt x="49118" y="11206304"/>
                  </a:lnTo>
                  <a:cubicBezTo>
                    <a:pt x="-60664" y="11151964"/>
                    <a:pt x="47670" y="8373567"/>
                    <a:pt x="49053" y="6505850"/>
                  </a:cubicBezTo>
                  <a:cubicBezTo>
                    <a:pt x="50436" y="4638133"/>
                    <a:pt x="-50987" y="22620"/>
                    <a:pt x="57417" y="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bg1">
                    <a:lumMod val="92000"/>
                  </a:schemeClr>
                </a:gs>
                <a:gs pos="47000">
                  <a:schemeClr val="bg1">
                    <a:lumMod val="95000"/>
                  </a:schemeClr>
                </a:gs>
                <a:gs pos="97000">
                  <a:schemeClr val="tx1">
                    <a:lumMod val="50000"/>
                    <a:lumOff val="50000"/>
                  </a:schemeClr>
                </a:gs>
                <a:gs pos="15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93F790AD-6A0D-8002-C530-27586E0AF2DF}"/>
                </a:ext>
              </a:extLst>
            </p:cNvPr>
            <p:cNvSpPr/>
            <p:nvPr/>
          </p:nvSpPr>
          <p:spPr>
            <a:xfrm>
              <a:off x="197805" y="3924191"/>
              <a:ext cx="2768609" cy="71961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CA6A224-B4CE-2351-702A-9FBC7F0D60BB}"/>
                </a:ext>
              </a:extLst>
            </p:cNvPr>
            <p:cNvSpPr txBox="1"/>
            <p:nvPr/>
          </p:nvSpPr>
          <p:spPr>
            <a:xfrm>
              <a:off x="232973" y="4001948"/>
              <a:ext cx="2768611" cy="8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dirty="0">
                  <a:solidFill>
                    <a:schemeClr val="bg1"/>
                  </a:solidFill>
                </a:rPr>
                <a:t>Difusión por todos los medios, con al menos seis días término (6) días de anticipación al acto público de deliberación.</a:t>
              </a:r>
            </a:p>
          </p:txBody>
        </p: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49A7748-40FE-BA09-CB24-9511E1571009}"/>
              </a:ext>
            </a:extLst>
          </p:cNvPr>
          <p:cNvSpPr/>
          <p:nvPr/>
        </p:nvSpPr>
        <p:spPr>
          <a:xfrm>
            <a:off x="3234310" y="4424633"/>
            <a:ext cx="2768610" cy="560998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BA4B5A5-7B0B-A90C-9E24-9EDA8407F29D}"/>
              </a:ext>
            </a:extLst>
          </p:cNvPr>
          <p:cNvSpPr txBox="1"/>
          <p:nvPr/>
        </p:nvSpPr>
        <p:spPr>
          <a:xfrm>
            <a:off x="3238448" y="4451883"/>
            <a:ext cx="274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1"/>
                </a:solidFill>
              </a:rPr>
              <a:t>Convocatoria Pública</a:t>
            </a:r>
          </a:p>
          <a:p>
            <a:pPr marL="171450" lvl="0" indent="-1714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bg1"/>
                </a:solidFill>
              </a:rPr>
              <a:t>Invitaciones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ED700BB-7E35-E4C3-9411-F88425477125}"/>
              </a:ext>
            </a:extLst>
          </p:cNvPr>
          <p:cNvSpPr/>
          <p:nvPr/>
        </p:nvSpPr>
        <p:spPr>
          <a:xfrm>
            <a:off x="3243455" y="5048908"/>
            <a:ext cx="2768610" cy="540932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D7428B1-521C-0C0D-11AD-BD192298AB8E}"/>
              </a:ext>
            </a:extLst>
          </p:cNvPr>
          <p:cNvSpPr txBox="1"/>
          <p:nvPr/>
        </p:nvSpPr>
        <p:spPr>
          <a:xfrm>
            <a:off x="3775220" y="5177628"/>
            <a:ext cx="190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dirty="0">
                <a:solidFill>
                  <a:schemeClr val="bg1"/>
                </a:solidFill>
              </a:rPr>
              <a:t>Condiciones logística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219B55F-0D53-A0F4-81A6-0B54B1239EE5}"/>
              </a:ext>
            </a:extLst>
          </p:cNvPr>
          <p:cNvSpPr/>
          <p:nvPr/>
        </p:nvSpPr>
        <p:spPr>
          <a:xfrm>
            <a:off x="3243455" y="5645279"/>
            <a:ext cx="2768610" cy="548284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CD6EDE4-C1C5-A959-1C2B-670AAE486330}"/>
              </a:ext>
            </a:extLst>
          </p:cNvPr>
          <p:cNvSpPr txBox="1"/>
          <p:nvPr/>
        </p:nvSpPr>
        <p:spPr>
          <a:xfrm>
            <a:off x="3810390" y="5703664"/>
            <a:ext cx="190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dirty="0">
                <a:solidFill>
                  <a:schemeClr val="bg1"/>
                </a:solidFill>
              </a:rPr>
              <a:t>Preparación Agenda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2" name="Google Shape;118;p4">
            <a:extLst>
              <a:ext uri="{FF2B5EF4-FFF2-40B4-BE49-F238E27FC236}">
                <a16:creationId xmlns:a16="http://schemas.microsoft.com/office/drawing/2014/main" id="{0DEB25C9-E72D-2CEE-039E-F410BD3C94B8}"/>
              </a:ext>
            </a:extLst>
          </p:cNvPr>
          <p:cNvSpPr txBox="1"/>
          <p:nvPr/>
        </p:nvSpPr>
        <p:spPr>
          <a:xfrm>
            <a:off x="1656755" y="150584"/>
            <a:ext cx="67243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dirty="0">
                <a:solidFill>
                  <a:srgbClr val="212D5A"/>
                </a:solidFill>
              </a:rPr>
              <a:t>Proceso Rendición de Cuentas (RDC)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3248BEC7-A5D7-BF55-9E46-B9553A3B98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487" y="82992"/>
            <a:ext cx="661391" cy="661391"/>
          </a:xfrm>
          <a:prstGeom prst="rect">
            <a:avLst/>
          </a:prstGeom>
        </p:spPr>
      </p:pic>
      <p:sp>
        <p:nvSpPr>
          <p:cNvPr id="54" name="Rectángulo 3">
            <a:extLst>
              <a:ext uri="{FF2B5EF4-FFF2-40B4-BE49-F238E27FC236}">
                <a16:creationId xmlns:a16="http://schemas.microsoft.com/office/drawing/2014/main" id="{DE9B3ED3-E338-23A5-03FA-BD5E9568F11A}"/>
              </a:ext>
            </a:extLst>
          </p:cNvPr>
          <p:cNvSpPr/>
          <p:nvPr/>
        </p:nvSpPr>
        <p:spPr>
          <a:xfrm rot="5400000" flipH="1">
            <a:off x="10035785" y="2967154"/>
            <a:ext cx="893241" cy="1993909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60723 w 1424150"/>
              <a:gd name="connsiteY0" fmla="*/ 444268 h 2139790"/>
              <a:gd name="connsiteX1" fmla="*/ 722661 w 1424150"/>
              <a:gd name="connsiteY1" fmla="*/ 566957 h 2139790"/>
              <a:gd name="connsiteX2" fmla="*/ 1405548 w 1424150"/>
              <a:gd name="connsiteY2" fmla="*/ 0 h 2139790"/>
              <a:gd name="connsiteX3" fmla="*/ 1424150 w 1424150"/>
              <a:gd name="connsiteY3" fmla="*/ 2139790 h 2139790"/>
              <a:gd name="connsiteX4" fmla="*/ 730931 w 1424150"/>
              <a:gd name="connsiteY4" fmla="*/ 1028719 h 2139790"/>
              <a:gd name="connsiteX5" fmla="*/ 29646 w 1424150"/>
              <a:gd name="connsiteY5" fmla="*/ 1183229 h 2139790"/>
              <a:gd name="connsiteX6" fmla="*/ 155111 w 1424150"/>
              <a:gd name="connsiteY6" fmla="*/ 826514 h 2139790"/>
              <a:gd name="connsiteX7" fmla="*/ 60723 w 1424150"/>
              <a:gd name="connsiteY7" fmla="*/ 444268 h 2139790"/>
              <a:gd name="connsiteX0" fmla="*/ 60723 w 1429645"/>
              <a:gd name="connsiteY0" fmla="*/ 882908 h 2578430"/>
              <a:gd name="connsiteX1" fmla="*/ 722661 w 1429645"/>
              <a:gd name="connsiteY1" fmla="*/ 1005597 h 2578430"/>
              <a:gd name="connsiteX2" fmla="*/ 1429644 w 1429645"/>
              <a:gd name="connsiteY2" fmla="*/ 0 h 2578430"/>
              <a:gd name="connsiteX3" fmla="*/ 1424150 w 1429645"/>
              <a:gd name="connsiteY3" fmla="*/ 2578430 h 2578430"/>
              <a:gd name="connsiteX4" fmla="*/ 730931 w 1429645"/>
              <a:gd name="connsiteY4" fmla="*/ 1467359 h 2578430"/>
              <a:gd name="connsiteX5" fmla="*/ 29646 w 1429645"/>
              <a:gd name="connsiteY5" fmla="*/ 1621869 h 2578430"/>
              <a:gd name="connsiteX6" fmla="*/ 155111 w 1429645"/>
              <a:gd name="connsiteY6" fmla="*/ 1265154 h 2578430"/>
              <a:gd name="connsiteX7" fmla="*/ 60723 w 1429645"/>
              <a:gd name="connsiteY7" fmla="*/ 882908 h 2578430"/>
              <a:gd name="connsiteX0" fmla="*/ 266515 w 1635436"/>
              <a:gd name="connsiteY0" fmla="*/ 882908 h 2753854"/>
              <a:gd name="connsiteX1" fmla="*/ 928453 w 1635436"/>
              <a:gd name="connsiteY1" fmla="*/ 1005597 h 2753854"/>
              <a:gd name="connsiteX2" fmla="*/ 1635436 w 1635436"/>
              <a:gd name="connsiteY2" fmla="*/ 0 h 2753854"/>
              <a:gd name="connsiteX3" fmla="*/ 1629942 w 1635436"/>
              <a:gd name="connsiteY3" fmla="*/ 2578430 h 2753854"/>
              <a:gd name="connsiteX4" fmla="*/ 936723 w 1635436"/>
              <a:gd name="connsiteY4" fmla="*/ 1467359 h 2753854"/>
              <a:gd name="connsiteX5" fmla="*/ 18580 w 1635436"/>
              <a:gd name="connsiteY5" fmla="*/ 2753854 h 2753854"/>
              <a:gd name="connsiteX6" fmla="*/ 360903 w 1635436"/>
              <a:gd name="connsiteY6" fmla="*/ 1265154 h 2753854"/>
              <a:gd name="connsiteX7" fmla="*/ 266515 w 1635436"/>
              <a:gd name="connsiteY7" fmla="*/ 882908 h 2753854"/>
              <a:gd name="connsiteX0" fmla="*/ 121102 w 1634598"/>
              <a:gd name="connsiteY0" fmla="*/ 0 h 2762380"/>
              <a:gd name="connsiteX1" fmla="*/ 927615 w 1634598"/>
              <a:gd name="connsiteY1" fmla="*/ 1014123 h 2762380"/>
              <a:gd name="connsiteX2" fmla="*/ 1634598 w 1634598"/>
              <a:gd name="connsiteY2" fmla="*/ 8526 h 2762380"/>
              <a:gd name="connsiteX3" fmla="*/ 1629104 w 1634598"/>
              <a:gd name="connsiteY3" fmla="*/ 2586956 h 2762380"/>
              <a:gd name="connsiteX4" fmla="*/ 935885 w 1634598"/>
              <a:gd name="connsiteY4" fmla="*/ 1475885 h 2762380"/>
              <a:gd name="connsiteX5" fmla="*/ 17742 w 1634598"/>
              <a:gd name="connsiteY5" fmla="*/ 2762380 h 2762380"/>
              <a:gd name="connsiteX6" fmla="*/ 360065 w 1634598"/>
              <a:gd name="connsiteY6" fmla="*/ 1273680 h 2762380"/>
              <a:gd name="connsiteX7" fmla="*/ 121102 w 1634598"/>
              <a:gd name="connsiteY7" fmla="*/ 0 h 2762380"/>
              <a:gd name="connsiteX0" fmla="*/ 129820 w 1643316"/>
              <a:gd name="connsiteY0" fmla="*/ 0 h 2762380"/>
              <a:gd name="connsiteX1" fmla="*/ 936333 w 1643316"/>
              <a:gd name="connsiteY1" fmla="*/ 1014123 h 2762380"/>
              <a:gd name="connsiteX2" fmla="*/ 1643316 w 1643316"/>
              <a:gd name="connsiteY2" fmla="*/ 8526 h 2762380"/>
              <a:gd name="connsiteX3" fmla="*/ 1637822 w 1643316"/>
              <a:gd name="connsiteY3" fmla="*/ 2586956 h 2762380"/>
              <a:gd name="connsiteX4" fmla="*/ 944603 w 1643316"/>
              <a:gd name="connsiteY4" fmla="*/ 1475885 h 2762380"/>
              <a:gd name="connsiteX5" fmla="*/ 26460 w 1643316"/>
              <a:gd name="connsiteY5" fmla="*/ 2762380 h 2762380"/>
              <a:gd name="connsiteX6" fmla="*/ 200112 w 1643316"/>
              <a:gd name="connsiteY6" fmla="*/ 1287830 h 2762380"/>
              <a:gd name="connsiteX7" fmla="*/ 129820 w 1643316"/>
              <a:gd name="connsiteY7" fmla="*/ 0 h 2762380"/>
              <a:gd name="connsiteX0" fmla="*/ 154208 w 1643607"/>
              <a:gd name="connsiteY0" fmla="*/ 0 h 2875579"/>
              <a:gd name="connsiteX1" fmla="*/ 936624 w 1643607"/>
              <a:gd name="connsiteY1" fmla="*/ 1127322 h 2875579"/>
              <a:gd name="connsiteX2" fmla="*/ 1643607 w 1643607"/>
              <a:gd name="connsiteY2" fmla="*/ 121725 h 2875579"/>
              <a:gd name="connsiteX3" fmla="*/ 1638113 w 1643607"/>
              <a:gd name="connsiteY3" fmla="*/ 2700155 h 2875579"/>
              <a:gd name="connsiteX4" fmla="*/ 944894 w 1643607"/>
              <a:gd name="connsiteY4" fmla="*/ 1589084 h 2875579"/>
              <a:gd name="connsiteX5" fmla="*/ 26751 w 1643607"/>
              <a:gd name="connsiteY5" fmla="*/ 2875579 h 2875579"/>
              <a:gd name="connsiteX6" fmla="*/ 200403 w 1643607"/>
              <a:gd name="connsiteY6" fmla="*/ 1401029 h 2875579"/>
              <a:gd name="connsiteX7" fmla="*/ 154208 w 1643607"/>
              <a:gd name="connsiteY7" fmla="*/ 0 h 2875579"/>
              <a:gd name="connsiteX0" fmla="*/ 131814 w 1621213"/>
              <a:gd name="connsiteY0" fmla="*/ 0 h 2974628"/>
              <a:gd name="connsiteX1" fmla="*/ 914230 w 1621213"/>
              <a:gd name="connsiteY1" fmla="*/ 1127322 h 2974628"/>
              <a:gd name="connsiteX2" fmla="*/ 1621213 w 1621213"/>
              <a:gd name="connsiteY2" fmla="*/ 121725 h 2974628"/>
              <a:gd name="connsiteX3" fmla="*/ 1615719 w 1621213"/>
              <a:gd name="connsiteY3" fmla="*/ 2700155 h 2974628"/>
              <a:gd name="connsiteX4" fmla="*/ 922500 w 1621213"/>
              <a:gd name="connsiteY4" fmla="*/ 1589084 h 2974628"/>
              <a:gd name="connsiteX5" fmla="*/ 28452 w 1621213"/>
              <a:gd name="connsiteY5" fmla="*/ 2974628 h 2974628"/>
              <a:gd name="connsiteX6" fmla="*/ 178009 w 1621213"/>
              <a:gd name="connsiteY6" fmla="*/ 1401029 h 2974628"/>
              <a:gd name="connsiteX7" fmla="*/ 131814 w 1621213"/>
              <a:gd name="connsiteY7" fmla="*/ 0 h 2974628"/>
              <a:gd name="connsiteX0" fmla="*/ 39609 w 1529008"/>
              <a:gd name="connsiteY0" fmla="*/ 0 h 2974628"/>
              <a:gd name="connsiteX1" fmla="*/ 822025 w 1529008"/>
              <a:gd name="connsiteY1" fmla="*/ 1127322 h 2974628"/>
              <a:gd name="connsiteX2" fmla="*/ 1529008 w 1529008"/>
              <a:gd name="connsiteY2" fmla="*/ 121725 h 2974628"/>
              <a:gd name="connsiteX3" fmla="*/ 1523514 w 1529008"/>
              <a:gd name="connsiteY3" fmla="*/ 2700155 h 2974628"/>
              <a:gd name="connsiteX4" fmla="*/ 830295 w 1529008"/>
              <a:gd name="connsiteY4" fmla="*/ 1589084 h 2974628"/>
              <a:gd name="connsiteX5" fmla="*/ 80822 w 1529008"/>
              <a:gd name="connsiteY5" fmla="*/ 2974628 h 2974628"/>
              <a:gd name="connsiteX6" fmla="*/ 85804 w 1529008"/>
              <a:gd name="connsiteY6" fmla="*/ 1401029 h 2974628"/>
              <a:gd name="connsiteX7" fmla="*/ 39609 w 1529008"/>
              <a:gd name="connsiteY7" fmla="*/ 0 h 2974628"/>
              <a:gd name="connsiteX0" fmla="*/ 54761 w 1495969"/>
              <a:gd name="connsiteY0" fmla="*/ 0 h 3031225"/>
              <a:gd name="connsiteX1" fmla="*/ 788986 w 1495969"/>
              <a:gd name="connsiteY1" fmla="*/ 1183919 h 3031225"/>
              <a:gd name="connsiteX2" fmla="*/ 1495969 w 1495969"/>
              <a:gd name="connsiteY2" fmla="*/ 178322 h 3031225"/>
              <a:gd name="connsiteX3" fmla="*/ 1490475 w 1495969"/>
              <a:gd name="connsiteY3" fmla="*/ 2756752 h 3031225"/>
              <a:gd name="connsiteX4" fmla="*/ 797256 w 1495969"/>
              <a:gd name="connsiteY4" fmla="*/ 1645681 h 3031225"/>
              <a:gd name="connsiteX5" fmla="*/ 47783 w 1495969"/>
              <a:gd name="connsiteY5" fmla="*/ 3031225 h 3031225"/>
              <a:gd name="connsiteX6" fmla="*/ 52765 w 1495969"/>
              <a:gd name="connsiteY6" fmla="*/ 1457626 h 3031225"/>
              <a:gd name="connsiteX7" fmla="*/ 54761 w 1495969"/>
              <a:gd name="connsiteY7" fmla="*/ 0 h 3031225"/>
              <a:gd name="connsiteX0" fmla="*/ 39609 w 1529010"/>
              <a:gd name="connsiteY0" fmla="*/ -1 h 4588778"/>
              <a:gd name="connsiteX1" fmla="*/ 822027 w 1529010"/>
              <a:gd name="connsiteY1" fmla="*/ 2741472 h 4588778"/>
              <a:gd name="connsiteX2" fmla="*/ 1529010 w 1529010"/>
              <a:gd name="connsiteY2" fmla="*/ 1735875 h 4588778"/>
              <a:gd name="connsiteX3" fmla="*/ 1523516 w 1529010"/>
              <a:gd name="connsiteY3" fmla="*/ 4314305 h 4588778"/>
              <a:gd name="connsiteX4" fmla="*/ 830297 w 1529010"/>
              <a:gd name="connsiteY4" fmla="*/ 3203234 h 4588778"/>
              <a:gd name="connsiteX5" fmla="*/ 80824 w 1529010"/>
              <a:gd name="connsiteY5" fmla="*/ 4588778 h 4588778"/>
              <a:gd name="connsiteX6" fmla="*/ 85806 w 1529010"/>
              <a:gd name="connsiteY6" fmla="*/ 3015179 h 4588778"/>
              <a:gd name="connsiteX7" fmla="*/ 39609 w 1529010"/>
              <a:gd name="connsiteY7" fmla="*/ -1 h 4588778"/>
              <a:gd name="connsiteX0" fmla="*/ 39609 w 1529010"/>
              <a:gd name="connsiteY0" fmla="*/ 1 h 6146337"/>
              <a:gd name="connsiteX1" fmla="*/ 822027 w 1529010"/>
              <a:gd name="connsiteY1" fmla="*/ 2741474 h 6146337"/>
              <a:gd name="connsiteX2" fmla="*/ 1529010 w 1529010"/>
              <a:gd name="connsiteY2" fmla="*/ 1735877 h 6146337"/>
              <a:gd name="connsiteX3" fmla="*/ 1523516 w 1529010"/>
              <a:gd name="connsiteY3" fmla="*/ 4314307 h 6146337"/>
              <a:gd name="connsiteX4" fmla="*/ 830297 w 1529010"/>
              <a:gd name="connsiteY4" fmla="*/ 3203236 h 6146337"/>
              <a:gd name="connsiteX5" fmla="*/ 80824 w 1529010"/>
              <a:gd name="connsiteY5" fmla="*/ 6146337 h 6146337"/>
              <a:gd name="connsiteX6" fmla="*/ 85806 w 1529010"/>
              <a:gd name="connsiteY6" fmla="*/ 3015181 h 6146337"/>
              <a:gd name="connsiteX7" fmla="*/ 39609 w 1529010"/>
              <a:gd name="connsiteY7" fmla="*/ 1 h 6146337"/>
              <a:gd name="connsiteX0" fmla="*/ 50294 w 1539695"/>
              <a:gd name="connsiteY0" fmla="*/ -1 h 6146335"/>
              <a:gd name="connsiteX1" fmla="*/ 832712 w 1539695"/>
              <a:gd name="connsiteY1" fmla="*/ 2741472 h 6146335"/>
              <a:gd name="connsiteX2" fmla="*/ 1539695 w 1539695"/>
              <a:gd name="connsiteY2" fmla="*/ 1735875 h 6146335"/>
              <a:gd name="connsiteX3" fmla="*/ 1534201 w 1539695"/>
              <a:gd name="connsiteY3" fmla="*/ 4314305 h 6146335"/>
              <a:gd name="connsiteX4" fmla="*/ 840982 w 1539695"/>
              <a:gd name="connsiteY4" fmla="*/ 3203234 h 6146335"/>
              <a:gd name="connsiteX5" fmla="*/ 91509 w 1539695"/>
              <a:gd name="connsiteY5" fmla="*/ 6146335 h 6146335"/>
              <a:gd name="connsiteX6" fmla="*/ 48299 w 1539695"/>
              <a:gd name="connsiteY6" fmla="*/ 3015180 h 6146335"/>
              <a:gd name="connsiteX7" fmla="*/ 50294 w 1539695"/>
              <a:gd name="connsiteY7" fmla="*/ -1 h 6146335"/>
              <a:gd name="connsiteX0" fmla="*/ 96045 w 1513159"/>
              <a:gd name="connsiteY0" fmla="*/ 1 h 6171866"/>
              <a:gd name="connsiteX1" fmla="*/ 806176 w 1513159"/>
              <a:gd name="connsiteY1" fmla="*/ 2767003 h 6171866"/>
              <a:gd name="connsiteX2" fmla="*/ 1513159 w 1513159"/>
              <a:gd name="connsiteY2" fmla="*/ 1761406 h 6171866"/>
              <a:gd name="connsiteX3" fmla="*/ 1507665 w 1513159"/>
              <a:gd name="connsiteY3" fmla="*/ 4339836 h 6171866"/>
              <a:gd name="connsiteX4" fmla="*/ 814446 w 1513159"/>
              <a:gd name="connsiteY4" fmla="*/ 3228765 h 6171866"/>
              <a:gd name="connsiteX5" fmla="*/ 64973 w 1513159"/>
              <a:gd name="connsiteY5" fmla="*/ 6171866 h 6171866"/>
              <a:gd name="connsiteX6" fmla="*/ 21763 w 1513159"/>
              <a:gd name="connsiteY6" fmla="*/ 3040711 h 6171866"/>
              <a:gd name="connsiteX7" fmla="*/ 96045 w 1513159"/>
              <a:gd name="connsiteY7" fmla="*/ 1 h 6171866"/>
              <a:gd name="connsiteX0" fmla="*/ 70573 w 1511785"/>
              <a:gd name="connsiteY0" fmla="*/ 1 h 6171861"/>
              <a:gd name="connsiteX1" fmla="*/ 804802 w 1511785"/>
              <a:gd name="connsiteY1" fmla="*/ 2766998 h 6171861"/>
              <a:gd name="connsiteX2" fmla="*/ 1511785 w 1511785"/>
              <a:gd name="connsiteY2" fmla="*/ 1761401 h 6171861"/>
              <a:gd name="connsiteX3" fmla="*/ 1506291 w 1511785"/>
              <a:gd name="connsiteY3" fmla="*/ 4339831 h 6171861"/>
              <a:gd name="connsiteX4" fmla="*/ 813072 w 1511785"/>
              <a:gd name="connsiteY4" fmla="*/ 3228760 h 6171861"/>
              <a:gd name="connsiteX5" fmla="*/ 63599 w 1511785"/>
              <a:gd name="connsiteY5" fmla="*/ 6171861 h 6171861"/>
              <a:gd name="connsiteX6" fmla="*/ 20389 w 1511785"/>
              <a:gd name="connsiteY6" fmla="*/ 3040706 h 6171861"/>
              <a:gd name="connsiteX7" fmla="*/ 70573 w 1511785"/>
              <a:gd name="connsiteY7" fmla="*/ 1 h 6171861"/>
              <a:gd name="connsiteX0" fmla="*/ 82846 w 1524058"/>
              <a:gd name="connsiteY0" fmla="*/ -1 h 6171859"/>
              <a:gd name="connsiteX1" fmla="*/ 817075 w 1524058"/>
              <a:gd name="connsiteY1" fmla="*/ 2766996 h 6171859"/>
              <a:gd name="connsiteX2" fmla="*/ 1524058 w 1524058"/>
              <a:gd name="connsiteY2" fmla="*/ 1761399 h 6171859"/>
              <a:gd name="connsiteX3" fmla="*/ 1518564 w 1524058"/>
              <a:gd name="connsiteY3" fmla="*/ 4339829 h 6171859"/>
              <a:gd name="connsiteX4" fmla="*/ 825345 w 1524058"/>
              <a:gd name="connsiteY4" fmla="*/ 3228758 h 6171859"/>
              <a:gd name="connsiteX5" fmla="*/ 75872 w 1524058"/>
              <a:gd name="connsiteY5" fmla="*/ 6171859 h 6171859"/>
              <a:gd name="connsiteX6" fmla="*/ 8568 w 1524058"/>
              <a:gd name="connsiteY6" fmla="*/ 2121489 h 6171859"/>
              <a:gd name="connsiteX7" fmla="*/ 82846 w 1524058"/>
              <a:gd name="connsiteY7" fmla="*/ -1 h 6171859"/>
              <a:gd name="connsiteX0" fmla="*/ 148753 w 1589965"/>
              <a:gd name="connsiteY0" fmla="*/ 1 h 4997311"/>
              <a:gd name="connsiteX1" fmla="*/ 882982 w 1589965"/>
              <a:gd name="connsiteY1" fmla="*/ 2766998 h 4997311"/>
              <a:gd name="connsiteX2" fmla="*/ 1589965 w 1589965"/>
              <a:gd name="connsiteY2" fmla="*/ 1761401 h 4997311"/>
              <a:gd name="connsiteX3" fmla="*/ 1584471 w 1589965"/>
              <a:gd name="connsiteY3" fmla="*/ 4339831 h 4997311"/>
              <a:gd name="connsiteX4" fmla="*/ 891252 w 1589965"/>
              <a:gd name="connsiteY4" fmla="*/ 3228760 h 4997311"/>
              <a:gd name="connsiteX5" fmla="*/ 45396 w 1589965"/>
              <a:gd name="connsiteY5" fmla="*/ 4997311 h 4997311"/>
              <a:gd name="connsiteX6" fmla="*/ 74475 w 1589965"/>
              <a:gd name="connsiteY6" fmla="*/ 2121491 h 4997311"/>
              <a:gd name="connsiteX7" fmla="*/ 148753 w 1589965"/>
              <a:gd name="connsiteY7" fmla="*/ 1 h 4997311"/>
              <a:gd name="connsiteX0" fmla="*/ 129730 w 1570942"/>
              <a:gd name="connsiteY0" fmla="*/ -1 h 4869641"/>
              <a:gd name="connsiteX1" fmla="*/ 863959 w 1570942"/>
              <a:gd name="connsiteY1" fmla="*/ 2766996 h 4869641"/>
              <a:gd name="connsiteX2" fmla="*/ 1570942 w 1570942"/>
              <a:gd name="connsiteY2" fmla="*/ 1761399 h 4869641"/>
              <a:gd name="connsiteX3" fmla="*/ 1565448 w 1570942"/>
              <a:gd name="connsiteY3" fmla="*/ 4339829 h 4869641"/>
              <a:gd name="connsiteX4" fmla="*/ 872229 w 1570942"/>
              <a:gd name="connsiteY4" fmla="*/ 3228758 h 4869641"/>
              <a:gd name="connsiteX5" fmla="*/ 50469 w 1570942"/>
              <a:gd name="connsiteY5" fmla="*/ 4869641 h 4869641"/>
              <a:gd name="connsiteX6" fmla="*/ 55452 w 1570942"/>
              <a:gd name="connsiteY6" fmla="*/ 2121489 h 4869641"/>
              <a:gd name="connsiteX7" fmla="*/ 129730 w 1570942"/>
              <a:gd name="connsiteY7" fmla="*/ -1 h 4869641"/>
              <a:gd name="connsiteX0" fmla="*/ 80358 w 1521570"/>
              <a:gd name="connsiteY0" fmla="*/ 1 h 4793042"/>
              <a:gd name="connsiteX1" fmla="*/ 814587 w 1521570"/>
              <a:gd name="connsiteY1" fmla="*/ 2766998 h 4793042"/>
              <a:gd name="connsiteX2" fmla="*/ 1521570 w 1521570"/>
              <a:gd name="connsiteY2" fmla="*/ 1761401 h 4793042"/>
              <a:gd name="connsiteX3" fmla="*/ 1516076 w 1521570"/>
              <a:gd name="connsiteY3" fmla="*/ 4339831 h 4793042"/>
              <a:gd name="connsiteX4" fmla="*/ 822857 w 1521570"/>
              <a:gd name="connsiteY4" fmla="*/ 3228760 h 4793042"/>
              <a:gd name="connsiteX5" fmla="*/ 93890 w 1521570"/>
              <a:gd name="connsiteY5" fmla="*/ 4793042 h 4793042"/>
              <a:gd name="connsiteX6" fmla="*/ 6080 w 1521570"/>
              <a:gd name="connsiteY6" fmla="*/ 2121491 h 4793042"/>
              <a:gd name="connsiteX7" fmla="*/ 80358 w 1521570"/>
              <a:gd name="connsiteY7" fmla="*/ 1 h 4793042"/>
              <a:gd name="connsiteX0" fmla="*/ 80358 w 1521570"/>
              <a:gd name="connsiteY0" fmla="*/ -1 h 4793040"/>
              <a:gd name="connsiteX1" fmla="*/ 814587 w 1521570"/>
              <a:gd name="connsiteY1" fmla="*/ 2766996 h 4793040"/>
              <a:gd name="connsiteX2" fmla="*/ 1521570 w 1521570"/>
              <a:gd name="connsiteY2" fmla="*/ 1761399 h 4793040"/>
              <a:gd name="connsiteX3" fmla="*/ 1516076 w 1521570"/>
              <a:gd name="connsiteY3" fmla="*/ 4339829 h 4793040"/>
              <a:gd name="connsiteX4" fmla="*/ 822857 w 1521570"/>
              <a:gd name="connsiteY4" fmla="*/ 3228758 h 4793040"/>
              <a:gd name="connsiteX5" fmla="*/ 93890 w 1521570"/>
              <a:gd name="connsiteY5" fmla="*/ 4793040 h 4793040"/>
              <a:gd name="connsiteX6" fmla="*/ 6080 w 1521570"/>
              <a:gd name="connsiteY6" fmla="*/ 2632164 h 4793040"/>
              <a:gd name="connsiteX7" fmla="*/ 80358 w 1521570"/>
              <a:gd name="connsiteY7" fmla="*/ -1 h 4793040"/>
              <a:gd name="connsiteX0" fmla="*/ 80358 w 1521570"/>
              <a:gd name="connsiteY0" fmla="*/ 1 h 4920715"/>
              <a:gd name="connsiteX1" fmla="*/ 814587 w 1521570"/>
              <a:gd name="connsiteY1" fmla="*/ 2766998 h 4920715"/>
              <a:gd name="connsiteX2" fmla="*/ 1521570 w 1521570"/>
              <a:gd name="connsiteY2" fmla="*/ 1761401 h 4920715"/>
              <a:gd name="connsiteX3" fmla="*/ 1516076 w 1521570"/>
              <a:gd name="connsiteY3" fmla="*/ 4339831 h 4920715"/>
              <a:gd name="connsiteX4" fmla="*/ 822857 w 1521570"/>
              <a:gd name="connsiteY4" fmla="*/ 3228760 h 4920715"/>
              <a:gd name="connsiteX5" fmla="*/ 93891 w 1521570"/>
              <a:gd name="connsiteY5" fmla="*/ 4920716 h 4920715"/>
              <a:gd name="connsiteX6" fmla="*/ 6080 w 1521570"/>
              <a:gd name="connsiteY6" fmla="*/ 2632166 h 4920715"/>
              <a:gd name="connsiteX7" fmla="*/ 80358 w 1521570"/>
              <a:gd name="connsiteY7" fmla="*/ 1 h 4920715"/>
              <a:gd name="connsiteX0" fmla="*/ 149774 w 1521392"/>
              <a:gd name="connsiteY0" fmla="*/ -1 h 4920715"/>
              <a:gd name="connsiteX1" fmla="*/ 814409 w 1521392"/>
              <a:gd name="connsiteY1" fmla="*/ 2766996 h 4920715"/>
              <a:gd name="connsiteX2" fmla="*/ 1521392 w 1521392"/>
              <a:gd name="connsiteY2" fmla="*/ 1761399 h 4920715"/>
              <a:gd name="connsiteX3" fmla="*/ 1515898 w 1521392"/>
              <a:gd name="connsiteY3" fmla="*/ 4339829 h 4920715"/>
              <a:gd name="connsiteX4" fmla="*/ 822679 w 1521392"/>
              <a:gd name="connsiteY4" fmla="*/ 3228758 h 4920715"/>
              <a:gd name="connsiteX5" fmla="*/ 93713 w 1521392"/>
              <a:gd name="connsiteY5" fmla="*/ 4920714 h 4920715"/>
              <a:gd name="connsiteX6" fmla="*/ 5902 w 1521392"/>
              <a:gd name="connsiteY6" fmla="*/ 2632164 h 4920715"/>
              <a:gd name="connsiteX7" fmla="*/ 149774 w 1521392"/>
              <a:gd name="connsiteY7" fmla="*/ -1 h 4920715"/>
              <a:gd name="connsiteX0" fmla="*/ 149772 w 1521390"/>
              <a:gd name="connsiteY0" fmla="*/ 1 h 5201592"/>
              <a:gd name="connsiteX1" fmla="*/ 814407 w 1521390"/>
              <a:gd name="connsiteY1" fmla="*/ 2766998 h 5201592"/>
              <a:gd name="connsiteX2" fmla="*/ 1521390 w 1521390"/>
              <a:gd name="connsiteY2" fmla="*/ 1761401 h 5201592"/>
              <a:gd name="connsiteX3" fmla="*/ 1515896 w 1521390"/>
              <a:gd name="connsiteY3" fmla="*/ 4339831 h 5201592"/>
              <a:gd name="connsiteX4" fmla="*/ 822677 w 1521390"/>
              <a:gd name="connsiteY4" fmla="*/ 3228760 h 5201592"/>
              <a:gd name="connsiteX5" fmla="*/ 93716 w 1521390"/>
              <a:gd name="connsiteY5" fmla="*/ 5201593 h 5201592"/>
              <a:gd name="connsiteX6" fmla="*/ 5900 w 1521390"/>
              <a:gd name="connsiteY6" fmla="*/ 2632166 h 5201592"/>
              <a:gd name="connsiteX7" fmla="*/ 149772 w 1521390"/>
              <a:gd name="connsiteY7" fmla="*/ 1 h 5201592"/>
              <a:gd name="connsiteX0" fmla="*/ 149772 w 1521390"/>
              <a:gd name="connsiteY0" fmla="*/ -1 h 5201592"/>
              <a:gd name="connsiteX1" fmla="*/ 814407 w 1521390"/>
              <a:gd name="connsiteY1" fmla="*/ 2766996 h 5201592"/>
              <a:gd name="connsiteX2" fmla="*/ 1521390 w 1521390"/>
              <a:gd name="connsiteY2" fmla="*/ 1761399 h 5201592"/>
              <a:gd name="connsiteX3" fmla="*/ 1515896 w 1521390"/>
              <a:gd name="connsiteY3" fmla="*/ 4339829 h 5201592"/>
              <a:gd name="connsiteX4" fmla="*/ 822677 w 1521390"/>
              <a:gd name="connsiteY4" fmla="*/ 3228758 h 5201592"/>
              <a:gd name="connsiteX5" fmla="*/ 93716 w 1521390"/>
              <a:gd name="connsiteY5" fmla="*/ 5201591 h 5201592"/>
              <a:gd name="connsiteX6" fmla="*/ 5900 w 1521390"/>
              <a:gd name="connsiteY6" fmla="*/ 2913035 h 5201592"/>
              <a:gd name="connsiteX7" fmla="*/ 149772 w 1521390"/>
              <a:gd name="connsiteY7" fmla="*/ -1 h 5201592"/>
              <a:gd name="connsiteX0" fmla="*/ 149771 w 1521390"/>
              <a:gd name="connsiteY0" fmla="*/ 0 h 4844121"/>
              <a:gd name="connsiteX1" fmla="*/ 814407 w 1521390"/>
              <a:gd name="connsiteY1" fmla="*/ 2409527 h 4844121"/>
              <a:gd name="connsiteX2" fmla="*/ 1521390 w 1521390"/>
              <a:gd name="connsiteY2" fmla="*/ 1403930 h 4844121"/>
              <a:gd name="connsiteX3" fmla="*/ 1515896 w 1521390"/>
              <a:gd name="connsiteY3" fmla="*/ 3982360 h 4844121"/>
              <a:gd name="connsiteX4" fmla="*/ 822677 w 1521390"/>
              <a:gd name="connsiteY4" fmla="*/ 2871289 h 4844121"/>
              <a:gd name="connsiteX5" fmla="*/ 93716 w 1521390"/>
              <a:gd name="connsiteY5" fmla="*/ 4844122 h 4844121"/>
              <a:gd name="connsiteX6" fmla="*/ 5900 w 1521390"/>
              <a:gd name="connsiteY6" fmla="*/ 2555566 h 4844121"/>
              <a:gd name="connsiteX7" fmla="*/ 149771 w 1521390"/>
              <a:gd name="connsiteY7" fmla="*/ 0 h 4844121"/>
              <a:gd name="connsiteX0" fmla="*/ 187187 w 1558806"/>
              <a:gd name="connsiteY0" fmla="*/ 0 h 4844123"/>
              <a:gd name="connsiteX1" fmla="*/ 851823 w 1558806"/>
              <a:gd name="connsiteY1" fmla="*/ 2409527 h 4844123"/>
              <a:gd name="connsiteX2" fmla="*/ 1558806 w 1558806"/>
              <a:gd name="connsiteY2" fmla="*/ 1403930 h 4844123"/>
              <a:gd name="connsiteX3" fmla="*/ 1553312 w 1558806"/>
              <a:gd name="connsiteY3" fmla="*/ 3982360 h 4844123"/>
              <a:gd name="connsiteX4" fmla="*/ 860093 w 1558806"/>
              <a:gd name="connsiteY4" fmla="*/ 2871289 h 4844123"/>
              <a:gd name="connsiteX5" fmla="*/ 59160 w 1558806"/>
              <a:gd name="connsiteY5" fmla="*/ 4844123 h 4844123"/>
              <a:gd name="connsiteX6" fmla="*/ 43316 w 1558806"/>
              <a:gd name="connsiteY6" fmla="*/ 2555566 h 4844123"/>
              <a:gd name="connsiteX7" fmla="*/ 187187 w 1558806"/>
              <a:gd name="connsiteY7" fmla="*/ 0 h 4844123"/>
              <a:gd name="connsiteX0" fmla="*/ 74208 w 1553786"/>
              <a:gd name="connsiteY0" fmla="*/ -1 h 4836879"/>
              <a:gd name="connsiteX1" fmla="*/ 846803 w 1553786"/>
              <a:gd name="connsiteY1" fmla="*/ 2402283 h 4836879"/>
              <a:gd name="connsiteX2" fmla="*/ 1553786 w 1553786"/>
              <a:gd name="connsiteY2" fmla="*/ 1396686 h 4836879"/>
              <a:gd name="connsiteX3" fmla="*/ 1548292 w 1553786"/>
              <a:gd name="connsiteY3" fmla="*/ 3975116 h 4836879"/>
              <a:gd name="connsiteX4" fmla="*/ 855073 w 1553786"/>
              <a:gd name="connsiteY4" fmla="*/ 2864045 h 4836879"/>
              <a:gd name="connsiteX5" fmla="*/ 54140 w 1553786"/>
              <a:gd name="connsiteY5" fmla="*/ 4836879 h 4836879"/>
              <a:gd name="connsiteX6" fmla="*/ 38296 w 1553786"/>
              <a:gd name="connsiteY6" fmla="*/ 2548322 h 4836879"/>
              <a:gd name="connsiteX7" fmla="*/ 74208 w 1553786"/>
              <a:gd name="connsiteY7" fmla="*/ -1 h 483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3786" h="4836879">
                <a:moveTo>
                  <a:pt x="74208" y="-1"/>
                </a:moveTo>
                <a:lnTo>
                  <a:pt x="846803" y="2402283"/>
                </a:lnTo>
                <a:cubicBezTo>
                  <a:pt x="1064568" y="2342974"/>
                  <a:pt x="1336021" y="1455995"/>
                  <a:pt x="1553786" y="1396686"/>
                </a:cubicBezTo>
                <a:cubicBezTo>
                  <a:pt x="1553786" y="1674518"/>
                  <a:pt x="1540341" y="3522355"/>
                  <a:pt x="1548292" y="3975116"/>
                </a:cubicBezTo>
                <a:lnTo>
                  <a:pt x="855073" y="2864045"/>
                </a:lnTo>
                <a:lnTo>
                  <a:pt x="54140" y="4836879"/>
                </a:lnTo>
                <a:cubicBezTo>
                  <a:pt x="-55642" y="4782539"/>
                  <a:pt x="34951" y="3354469"/>
                  <a:pt x="38296" y="2548322"/>
                </a:cubicBezTo>
                <a:cubicBezTo>
                  <a:pt x="41641" y="1742175"/>
                  <a:pt x="-34196" y="22619"/>
                  <a:pt x="74208" y="-1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4D024FF-CF39-C8CA-1B47-E61D7A1BDBF1}"/>
              </a:ext>
            </a:extLst>
          </p:cNvPr>
          <p:cNvSpPr/>
          <p:nvPr/>
        </p:nvSpPr>
        <p:spPr>
          <a:xfrm>
            <a:off x="9497987" y="4390201"/>
            <a:ext cx="1981373" cy="461352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+mj-lt"/>
              </a:rPr>
              <a:t>Acta de Audiencia Pública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4FA49AF-58D9-EE5A-353E-7C6C3C4EDA68}"/>
              </a:ext>
            </a:extLst>
          </p:cNvPr>
          <p:cNvSpPr/>
          <p:nvPr/>
        </p:nvSpPr>
        <p:spPr>
          <a:xfrm>
            <a:off x="6269767" y="5345506"/>
            <a:ext cx="2882361" cy="1209942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Habilitación de canales virtuales por 10 días para receptar opiniones, sugerencias y demás aportes ciudadanos a los resultados presentados</a:t>
            </a:r>
            <a:endParaRPr lang="es-ES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D50168A4-0616-C6E4-8FAF-41AE9985F498}"/>
              </a:ext>
            </a:extLst>
          </p:cNvPr>
          <p:cNvSpPr/>
          <p:nvPr/>
        </p:nvSpPr>
        <p:spPr>
          <a:xfrm>
            <a:off x="9492122" y="4911884"/>
            <a:ext cx="1981373" cy="461352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+mj-lt"/>
              </a:rPr>
              <a:t>Informe Final de Rendición de Cuentas</a:t>
            </a:r>
          </a:p>
        </p:txBody>
      </p:sp>
      <p:sp>
        <p:nvSpPr>
          <p:cNvPr id="66" name="Flecha: doblada 65">
            <a:extLst>
              <a:ext uri="{FF2B5EF4-FFF2-40B4-BE49-F238E27FC236}">
                <a16:creationId xmlns:a16="http://schemas.microsoft.com/office/drawing/2014/main" id="{BBF51B66-BE99-761C-2B56-1EBB6AAD4F84}"/>
              </a:ext>
            </a:extLst>
          </p:cNvPr>
          <p:cNvSpPr/>
          <p:nvPr/>
        </p:nvSpPr>
        <p:spPr>
          <a:xfrm>
            <a:off x="8068323" y="980259"/>
            <a:ext cx="1083173" cy="775311"/>
          </a:xfrm>
          <a:prstGeom prst="ben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B520823B-8A54-2069-9F52-6734A3882EF5}"/>
              </a:ext>
            </a:extLst>
          </p:cNvPr>
          <p:cNvSpPr/>
          <p:nvPr/>
        </p:nvSpPr>
        <p:spPr>
          <a:xfrm>
            <a:off x="9267078" y="703389"/>
            <a:ext cx="1865779" cy="9693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glow rad="127000">
              <a:schemeClr val="accent1"/>
            </a:glow>
            <a:outerShdw blurRad="50800" dir="5400000" algn="ctr" rotWithShape="0">
              <a:schemeClr val="accent6">
                <a:lumMod val="50000"/>
                <a:alpha val="82000"/>
              </a:schemeClr>
            </a:outerShdw>
            <a:reflection stA="0" endPos="65000" dist="50800" dir="5400000" sy="-100000" algn="bl" rotWithShape="0"/>
          </a:effectLst>
          <a:scene3d>
            <a:camera prst="orthographicFront"/>
            <a:lightRig rig="freezing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Transmisión en vivo y publicación por 10 días en canales virtuales</a:t>
            </a:r>
            <a:endParaRPr lang="es-EC" b="1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4EDF0CCE-3CB7-148C-FA0D-73864F95B56E}"/>
              </a:ext>
            </a:extLst>
          </p:cNvPr>
          <p:cNvSpPr/>
          <p:nvPr/>
        </p:nvSpPr>
        <p:spPr>
          <a:xfrm>
            <a:off x="9503842" y="5451144"/>
            <a:ext cx="1981373" cy="461352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+mj-lt"/>
              </a:rPr>
              <a:t>Acta de compromisos</a:t>
            </a:r>
          </a:p>
        </p:txBody>
      </p:sp>
    </p:spTree>
    <p:extLst>
      <p:ext uri="{BB962C8B-B14F-4D97-AF65-F5344CB8AC3E}">
        <p14:creationId xmlns:p14="http://schemas.microsoft.com/office/powerpoint/2010/main" val="303237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10A67CAC-5F48-5699-6EEC-7996669A2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CC1A40-FE47-6C0D-8568-46FC65316E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8136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D04438-3CB7-BF73-072A-3A3A4763E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" y="-281360"/>
            <a:ext cx="12189993" cy="6858000"/>
          </a:xfrm>
          <a:prstGeom prst="rect">
            <a:avLst/>
          </a:prstGeom>
        </p:spPr>
      </p:pic>
      <p:sp>
        <p:nvSpPr>
          <p:cNvPr id="3" name="Google Shape;118;p4">
            <a:extLst>
              <a:ext uri="{FF2B5EF4-FFF2-40B4-BE49-F238E27FC236}">
                <a16:creationId xmlns:a16="http://schemas.microsoft.com/office/drawing/2014/main" id="{2F244769-4F62-F141-9EDA-2F4CCC7D64BE}"/>
              </a:ext>
            </a:extLst>
          </p:cNvPr>
          <p:cNvSpPr txBox="1"/>
          <p:nvPr/>
        </p:nvSpPr>
        <p:spPr>
          <a:xfrm>
            <a:off x="1656755" y="-60437"/>
            <a:ext cx="67243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dirty="0">
                <a:solidFill>
                  <a:srgbClr val="212D5A"/>
                </a:solidFill>
              </a:rPr>
              <a:t>Proceso Rendición de Cuentas (RDC)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860809-3922-9106-0C10-2D2A61C7E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87" y="-128029"/>
            <a:ext cx="661391" cy="661391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1B5D929B-314E-49DF-B311-105D92C0A4C7}"/>
              </a:ext>
            </a:extLst>
          </p:cNvPr>
          <p:cNvSpPr/>
          <p:nvPr/>
        </p:nvSpPr>
        <p:spPr>
          <a:xfrm flipH="1">
            <a:off x="7366952" y="1641436"/>
            <a:ext cx="1080080" cy="2018354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308822 w 1409632"/>
              <a:gd name="connsiteY0" fmla="*/ 0 h 1824572"/>
              <a:gd name="connsiteX1" fmla="*/ 726745 w 1409632"/>
              <a:gd name="connsiteY1" fmla="*/ 676232 h 1824572"/>
              <a:gd name="connsiteX2" fmla="*/ 1409632 w 1409632"/>
              <a:gd name="connsiteY2" fmla="*/ 109275 h 1824572"/>
              <a:gd name="connsiteX3" fmla="*/ 1380040 w 1409632"/>
              <a:gd name="connsiteY3" fmla="*/ 1824572 h 1824572"/>
              <a:gd name="connsiteX4" fmla="*/ 735015 w 1409632"/>
              <a:gd name="connsiteY4" fmla="*/ 1137994 h 1824572"/>
              <a:gd name="connsiteX5" fmla="*/ 33730 w 1409632"/>
              <a:gd name="connsiteY5" fmla="*/ 1292504 h 1824572"/>
              <a:gd name="connsiteX6" fmla="*/ 159195 w 1409632"/>
              <a:gd name="connsiteY6" fmla="*/ 935789 h 1824572"/>
              <a:gd name="connsiteX7" fmla="*/ 308822 w 1409632"/>
              <a:gd name="connsiteY7" fmla="*/ 0 h 1824572"/>
              <a:gd name="connsiteX0" fmla="*/ 297966 w 1398776"/>
              <a:gd name="connsiteY0" fmla="*/ 0 h 1824572"/>
              <a:gd name="connsiteX1" fmla="*/ 715889 w 1398776"/>
              <a:gd name="connsiteY1" fmla="*/ 676232 h 1824572"/>
              <a:gd name="connsiteX2" fmla="*/ 1398776 w 1398776"/>
              <a:gd name="connsiteY2" fmla="*/ 109275 h 1824572"/>
              <a:gd name="connsiteX3" fmla="*/ 1369184 w 1398776"/>
              <a:gd name="connsiteY3" fmla="*/ 1824572 h 1824572"/>
              <a:gd name="connsiteX4" fmla="*/ 724159 w 1398776"/>
              <a:gd name="connsiteY4" fmla="*/ 1137994 h 1824572"/>
              <a:gd name="connsiteX5" fmla="*/ 22874 w 1398776"/>
              <a:gd name="connsiteY5" fmla="*/ 1292504 h 1824572"/>
              <a:gd name="connsiteX6" fmla="*/ 277523 w 1398776"/>
              <a:gd name="connsiteY6" fmla="*/ 231278 h 1824572"/>
              <a:gd name="connsiteX7" fmla="*/ 297966 w 1398776"/>
              <a:gd name="connsiteY7" fmla="*/ 0 h 1824572"/>
              <a:gd name="connsiteX0" fmla="*/ 54660 w 1155470"/>
              <a:gd name="connsiteY0" fmla="*/ 0 h 1824572"/>
              <a:gd name="connsiteX1" fmla="*/ 472583 w 1155470"/>
              <a:gd name="connsiteY1" fmla="*/ 676232 h 1824572"/>
              <a:gd name="connsiteX2" fmla="*/ 1155470 w 1155470"/>
              <a:gd name="connsiteY2" fmla="*/ 109275 h 1824572"/>
              <a:gd name="connsiteX3" fmla="*/ 1125878 w 1155470"/>
              <a:gd name="connsiteY3" fmla="*/ 1824572 h 1824572"/>
              <a:gd name="connsiteX4" fmla="*/ 480853 w 1155470"/>
              <a:gd name="connsiteY4" fmla="*/ 1137994 h 1824572"/>
              <a:gd name="connsiteX5" fmla="*/ 66644 w 1155470"/>
              <a:gd name="connsiteY5" fmla="*/ 575413 h 1824572"/>
              <a:gd name="connsiteX6" fmla="*/ 34217 w 1155470"/>
              <a:gd name="connsiteY6" fmla="*/ 231278 h 1824572"/>
              <a:gd name="connsiteX7" fmla="*/ 54660 w 1155470"/>
              <a:gd name="connsiteY7" fmla="*/ 0 h 1824572"/>
              <a:gd name="connsiteX0" fmla="*/ 65456 w 1148036"/>
              <a:gd name="connsiteY0" fmla="*/ 0 h 1848541"/>
              <a:gd name="connsiteX1" fmla="*/ 465149 w 1148036"/>
              <a:gd name="connsiteY1" fmla="*/ 700201 h 1848541"/>
              <a:gd name="connsiteX2" fmla="*/ 1148036 w 1148036"/>
              <a:gd name="connsiteY2" fmla="*/ 133244 h 1848541"/>
              <a:gd name="connsiteX3" fmla="*/ 1118444 w 1148036"/>
              <a:gd name="connsiteY3" fmla="*/ 1848541 h 1848541"/>
              <a:gd name="connsiteX4" fmla="*/ 473419 w 1148036"/>
              <a:gd name="connsiteY4" fmla="*/ 1161963 h 1848541"/>
              <a:gd name="connsiteX5" fmla="*/ 59210 w 1148036"/>
              <a:gd name="connsiteY5" fmla="*/ 599382 h 1848541"/>
              <a:gd name="connsiteX6" fmla="*/ 26783 w 1148036"/>
              <a:gd name="connsiteY6" fmla="*/ 255247 h 1848541"/>
              <a:gd name="connsiteX7" fmla="*/ 65456 w 1148036"/>
              <a:gd name="connsiteY7" fmla="*/ 0 h 1848541"/>
              <a:gd name="connsiteX0" fmla="*/ 70243 w 1148266"/>
              <a:gd name="connsiteY0" fmla="*/ 0 h 1860524"/>
              <a:gd name="connsiteX1" fmla="*/ 465379 w 1148266"/>
              <a:gd name="connsiteY1" fmla="*/ 712184 h 1860524"/>
              <a:gd name="connsiteX2" fmla="*/ 1148266 w 1148266"/>
              <a:gd name="connsiteY2" fmla="*/ 145227 h 1860524"/>
              <a:gd name="connsiteX3" fmla="*/ 1118674 w 1148266"/>
              <a:gd name="connsiteY3" fmla="*/ 1860524 h 1860524"/>
              <a:gd name="connsiteX4" fmla="*/ 473649 w 1148266"/>
              <a:gd name="connsiteY4" fmla="*/ 1173946 h 1860524"/>
              <a:gd name="connsiteX5" fmla="*/ 59440 w 1148266"/>
              <a:gd name="connsiteY5" fmla="*/ 611365 h 1860524"/>
              <a:gd name="connsiteX6" fmla="*/ 27013 w 1148266"/>
              <a:gd name="connsiteY6" fmla="*/ 267230 h 1860524"/>
              <a:gd name="connsiteX7" fmla="*/ 70243 w 1148266"/>
              <a:gd name="connsiteY7" fmla="*/ 0 h 186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266" h="1860524">
                <a:moveTo>
                  <a:pt x="70243" y="0"/>
                </a:moveTo>
                <a:lnTo>
                  <a:pt x="465379" y="712184"/>
                </a:lnTo>
                <a:cubicBezTo>
                  <a:pt x="683144" y="652875"/>
                  <a:pt x="930501" y="204536"/>
                  <a:pt x="1148266" y="145227"/>
                </a:cubicBezTo>
                <a:cubicBezTo>
                  <a:pt x="1148266" y="423059"/>
                  <a:pt x="1110723" y="1407763"/>
                  <a:pt x="1118674" y="1860524"/>
                </a:cubicBezTo>
                <a:lnTo>
                  <a:pt x="473649" y="1173946"/>
                </a:lnTo>
                <a:lnTo>
                  <a:pt x="59440" y="611365"/>
                </a:lnTo>
                <a:cubicBezTo>
                  <a:pt x="-50342" y="557025"/>
                  <a:pt x="25213" y="369124"/>
                  <a:pt x="27013" y="267230"/>
                </a:cubicBezTo>
                <a:cubicBezTo>
                  <a:pt x="28813" y="165336"/>
                  <a:pt x="-38161" y="22620"/>
                  <a:pt x="70243" y="0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3">
            <a:extLst>
              <a:ext uri="{FF2B5EF4-FFF2-40B4-BE49-F238E27FC236}">
                <a16:creationId xmlns:a16="http://schemas.microsoft.com/office/drawing/2014/main" id="{3493D24C-A75F-B025-8835-39E93E0CEB3A}"/>
              </a:ext>
            </a:extLst>
          </p:cNvPr>
          <p:cNvSpPr/>
          <p:nvPr/>
        </p:nvSpPr>
        <p:spPr>
          <a:xfrm flipH="1">
            <a:off x="7374087" y="1795678"/>
            <a:ext cx="1072945" cy="1897105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  <a:gd name="connsiteX0" fmla="*/ 36676 w 1381501"/>
              <a:gd name="connsiteY0" fmla="*/ 444268 h 1736772"/>
              <a:gd name="connsiteX1" fmla="*/ 698614 w 1381501"/>
              <a:gd name="connsiteY1" fmla="*/ 566957 h 1736772"/>
              <a:gd name="connsiteX2" fmla="*/ 1381501 w 1381501"/>
              <a:gd name="connsiteY2" fmla="*/ 0 h 1736772"/>
              <a:gd name="connsiteX3" fmla="*/ 1351909 w 1381501"/>
              <a:gd name="connsiteY3" fmla="*/ 1715297 h 1736772"/>
              <a:gd name="connsiteX4" fmla="*/ 706884 w 1381501"/>
              <a:gd name="connsiteY4" fmla="*/ 1028719 h 1736772"/>
              <a:gd name="connsiteX5" fmla="*/ 278321 w 1381501"/>
              <a:gd name="connsiteY5" fmla="*/ 1736772 h 1736772"/>
              <a:gd name="connsiteX6" fmla="*/ 131064 w 1381501"/>
              <a:gd name="connsiteY6" fmla="*/ 826514 h 1736772"/>
              <a:gd name="connsiteX7" fmla="*/ 36676 w 1381501"/>
              <a:gd name="connsiteY7" fmla="*/ 444268 h 1736772"/>
              <a:gd name="connsiteX0" fmla="*/ 23997 w 1368822"/>
              <a:gd name="connsiteY0" fmla="*/ 444268 h 1736772"/>
              <a:gd name="connsiteX1" fmla="*/ 685935 w 1368822"/>
              <a:gd name="connsiteY1" fmla="*/ 566957 h 1736772"/>
              <a:gd name="connsiteX2" fmla="*/ 1368822 w 1368822"/>
              <a:gd name="connsiteY2" fmla="*/ 0 h 1736772"/>
              <a:gd name="connsiteX3" fmla="*/ 1339230 w 1368822"/>
              <a:gd name="connsiteY3" fmla="*/ 1715297 h 1736772"/>
              <a:gd name="connsiteX4" fmla="*/ 694205 w 1368822"/>
              <a:gd name="connsiteY4" fmla="*/ 1028719 h 1736772"/>
              <a:gd name="connsiteX5" fmla="*/ 265642 w 1368822"/>
              <a:gd name="connsiteY5" fmla="*/ 1736772 h 1736772"/>
              <a:gd name="connsiteX6" fmla="*/ 247569 w 1368822"/>
              <a:gd name="connsiteY6" fmla="*/ 1455541 h 1736772"/>
              <a:gd name="connsiteX7" fmla="*/ 23997 w 1368822"/>
              <a:gd name="connsiteY7" fmla="*/ 444268 h 1736772"/>
              <a:gd name="connsiteX0" fmla="*/ 86428 w 1158530"/>
              <a:gd name="connsiteY0" fmla="*/ 1173940 h 1736772"/>
              <a:gd name="connsiteX1" fmla="*/ 475643 w 1158530"/>
              <a:gd name="connsiteY1" fmla="*/ 566957 h 1736772"/>
              <a:gd name="connsiteX2" fmla="*/ 1158530 w 1158530"/>
              <a:gd name="connsiteY2" fmla="*/ 0 h 1736772"/>
              <a:gd name="connsiteX3" fmla="*/ 1128938 w 1158530"/>
              <a:gd name="connsiteY3" fmla="*/ 1715297 h 1736772"/>
              <a:gd name="connsiteX4" fmla="*/ 483913 w 1158530"/>
              <a:gd name="connsiteY4" fmla="*/ 1028719 h 1736772"/>
              <a:gd name="connsiteX5" fmla="*/ 55350 w 1158530"/>
              <a:gd name="connsiteY5" fmla="*/ 1736772 h 1736772"/>
              <a:gd name="connsiteX6" fmla="*/ 37277 w 1158530"/>
              <a:gd name="connsiteY6" fmla="*/ 1455541 h 1736772"/>
              <a:gd name="connsiteX7" fmla="*/ 86428 w 1158530"/>
              <a:gd name="connsiteY7" fmla="*/ 1173940 h 1736772"/>
              <a:gd name="connsiteX0" fmla="*/ 91192 w 1158736"/>
              <a:gd name="connsiteY0" fmla="*/ 1133991 h 1736772"/>
              <a:gd name="connsiteX1" fmla="*/ 475849 w 1158736"/>
              <a:gd name="connsiteY1" fmla="*/ 566957 h 1736772"/>
              <a:gd name="connsiteX2" fmla="*/ 1158736 w 1158736"/>
              <a:gd name="connsiteY2" fmla="*/ 0 h 1736772"/>
              <a:gd name="connsiteX3" fmla="*/ 1129144 w 1158736"/>
              <a:gd name="connsiteY3" fmla="*/ 1715297 h 1736772"/>
              <a:gd name="connsiteX4" fmla="*/ 484119 w 1158736"/>
              <a:gd name="connsiteY4" fmla="*/ 1028719 h 1736772"/>
              <a:gd name="connsiteX5" fmla="*/ 55556 w 1158736"/>
              <a:gd name="connsiteY5" fmla="*/ 1736772 h 1736772"/>
              <a:gd name="connsiteX6" fmla="*/ 37483 w 1158736"/>
              <a:gd name="connsiteY6" fmla="*/ 1455541 h 1736772"/>
              <a:gd name="connsiteX7" fmla="*/ 91192 w 1158736"/>
              <a:gd name="connsiteY7" fmla="*/ 1133991 h 1736772"/>
              <a:gd name="connsiteX0" fmla="*/ 84526 w 1152070"/>
              <a:gd name="connsiteY0" fmla="*/ 1133991 h 1736772"/>
              <a:gd name="connsiteX1" fmla="*/ 469183 w 1152070"/>
              <a:gd name="connsiteY1" fmla="*/ 566957 h 1736772"/>
              <a:gd name="connsiteX2" fmla="*/ 1152070 w 1152070"/>
              <a:gd name="connsiteY2" fmla="*/ 0 h 1736772"/>
              <a:gd name="connsiteX3" fmla="*/ 1122478 w 1152070"/>
              <a:gd name="connsiteY3" fmla="*/ 1715297 h 1736772"/>
              <a:gd name="connsiteX4" fmla="*/ 477453 w 1152070"/>
              <a:gd name="connsiteY4" fmla="*/ 1028719 h 1736772"/>
              <a:gd name="connsiteX5" fmla="*/ 48890 w 1152070"/>
              <a:gd name="connsiteY5" fmla="*/ 1736772 h 1736772"/>
              <a:gd name="connsiteX6" fmla="*/ 53606 w 1152070"/>
              <a:gd name="connsiteY6" fmla="*/ 1455541 h 1736772"/>
              <a:gd name="connsiteX7" fmla="*/ 84526 w 1152070"/>
              <a:gd name="connsiteY7" fmla="*/ 1133991 h 1736772"/>
              <a:gd name="connsiteX0" fmla="*/ 60907 w 1128451"/>
              <a:gd name="connsiteY0" fmla="*/ 1133991 h 1748756"/>
              <a:gd name="connsiteX1" fmla="*/ 445564 w 1128451"/>
              <a:gd name="connsiteY1" fmla="*/ 566957 h 1748756"/>
              <a:gd name="connsiteX2" fmla="*/ 1128451 w 1128451"/>
              <a:gd name="connsiteY2" fmla="*/ 0 h 1748756"/>
              <a:gd name="connsiteX3" fmla="*/ 1098859 w 1128451"/>
              <a:gd name="connsiteY3" fmla="*/ 1715297 h 1748756"/>
              <a:gd name="connsiteX4" fmla="*/ 453834 w 1128451"/>
              <a:gd name="connsiteY4" fmla="*/ 1028719 h 1748756"/>
              <a:gd name="connsiteX5" fmla="*/ 57176 w 1128451"/>
              <a:gd name="connsiteY5" fmla="*/ 1748756 h 1748756"/>
              <a:gd name="connsiteX6" fmla="*/ 29987 w 1128451"/>
              <a:gd name="connsiteY6" fmla="*/ 1455541 h 1748756"/>
              <a:gd name="connsiteX7" fmla="*/ 60907 w 1128451"/>
              <a:gd name="connsiteY7" fmla="*/ 1133991 h 174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451" h="1748756">
                <a:moveTo>
                  <a:pt x="60907" y="1133991"/>
                </a:moveTo>
                <a:lnTo>
                  <a:pt x="445564" y="566957"/>
                </a:lnTo>
                <a:cubicBezTo>
                  <a:pt x="663329" y="507648"/>
                  <a:pt x="910686" y="59309"/>
                  <a:pt x="1128451" y="0"/>
                </a:cubicBezTo>
                <a:cubicBezTo>
                  <a:pt x="1128451" y="277832"/>
                  <a:pt x="1090908" y="1262536"/>
                  <a:pt x="1098859" y="1715297"/>
                </a:cubicBezTo>
                <a:lnTo>
                  <a:pt x="453834" y="1028719"/>
                </a:lnTo>
                <a:lnTo>
                  <a:pt x="57176" y="1748756"/>
                </a:lnTo>
                <a:cubicBezTo>
                  <a:pt x="-52606" y="1694416"/>
                  <a:pt x="29365" y="1558002"/>
                  <a:pt x="29987" y="1455541"/>
                </a:cubicBezTo>
                <a:cubicBezTo>
                  <a:pt x="30609" y="1353080"/>
                  <a:pt x="-47497" y="1156611"/>
                  <a:pt x="60907" y="1133991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20BE14F-E5FF-6161-FD8C-87D596E0661C}"/>
              </a:ext>
            </a:extLst>
          </p:cNvPr>
          <p:cNvSpPr/>
          <p:nvPr/>
        </p:nvSpPr>
        <p:spPr>
          <a:xfrm>
            <a:off x="8382811" y="3005282"/>
            <a:ext cx="3521973" cy="69511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F1C7B7-4494-FB3A-EDC4-3FDC5C85D92A}"/>
              </a:ext>
            </a:extLst>
          </p:cNvPr>
          <p:cNvSpPr/>
          <p:nvPr/>
        </p:nvSpPr>
        <p:spPr>
          <a:xfrm>
            <a:off x="8382812" y="1628845"/>
            <a:ext cx="3521972" cy="69511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3">
            <a:extLst>
              <a:ext uri="{FF2B5EF4-FFF2-40B4-BE49-F238E27FC236}">
                <a16:creationId xmlns:a16="http://schemas.microsoft.com/office/drawing/2014/main" id="{E2C69016-DFBD-0BF6-0D49-4F9D5285F42D}"/>
              </a:ext>
            </a:extLst>
          </p:cNvPr>
          <p:cNvSpPr/>
          <p:nvPr/>
        </p:nvSpPr>
        <p:spPr>
          <a:xfrm>
            <a:off x="2999525" y="1869533"/>
            <a:ext cx="1336411" cy="1860807"/>
          </a:xfrm>
          <a:custGeom>
            <a:avLst/>
            <a:gdLst>
              <a:gd name="connsiteX0" fmla="*/ 0 w 1138768"/>
              <a:gd name="connsiteY0" fmla="*/ 0 h 555201"/>
              <a:gd name="connsiteX1" fmla="*/ 1138768 w 1138768"/>
              <a:gd name="connsiteY1" fmla="*/ 0 h 555201"/>
              <a:gd name="connsiteX2" fmla="*/ 1138768 w 1138768"/>
              <a:gd name="connsiteY2" fmla="*/ 555201 h 555201"/>
              <a:gd name="connsiteX3" fmla="*/ 0 w 1138768"/>
              <a:gd name="connsiteY3" fmla="*/ 555201 h 555201"/>
              <a:gd name="connsiteX4" fmla="*/ 0 w 1138768"/>
              <a:gd name="connsiteY4" fmla="*/ 0 h 555201"/>
              <a:gd name="connsiteX0" fmla="*/ 0 w 1154671"/>
              <a:gd name="connsiteY0" fmla="*/ 143124 h 698325"/>
              <a:gd name="connsiteX1" fmla="*/ 1154671 w 1154671"/>
              <a:gd name="connsiteY1" fmla="*/ 0 h 698325"/>
              <a:gd name="connsiteX2" fmla="*/ 1138768 w 1154671"/>
              <a:gd name="connsiteY2" fmla="*/ 698325 h 698325"/>
              <a:gd name="connsiteX3" fmla="*/ 0 w 1154671"/>
              <a:gd name="connsiteY3" fmla="*/ 698325 h 698325"/>
              <a:gd name="connsiteX4" fmla="*/ 0 w 1154671"/>
              <a:gd name="connsiteY4" fmla="*/ 143124 h 698325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1154671 w 1154671"/>
              <a:gd name="connsiteY1" fmla="*/ 0 h 833497"/>
              <a:gd name="connsiteX2" fmla="*/ 1154671 w 1154671"/>
              <a:gd name="connsiteY2" fmla="*/ 833497 h 833497"/>
              <a:gd name="connsiteX3" fmla="*/ 0 w 1154671"/>
              <a:gd name="connsiteY3" fmla="*/ 698325 h 833497"/>
              <a:gd name="connsiteX4" fmla="*/ 0 w 1154671"/>
              <a:gd name="connsiteY4" fmla="*/ 143124 h 833497"/>
              <a:gd name="connsiteX0" fmla="*/ 0 w 1154671"/>
              <a:gd name="connsiteY0" fmla="*/ 143124 h 833497"/>
              <a:gd name="connsiteX1" fmla="*/ 493105 w 1154671"/>
              <a:gd name="connsiteY1" fmla="*/ 82645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0 w 1154671"/>
              <a:gd name="connsiteY4" fmla="*/ 698325 h 833497"/>
              <a:gd name="connsiteX5" fmla="*/ 0 w 1154671"/>
              <a:gd name="connsiteY5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749632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154671"/>
              <a:gd name="connsiteY0" fmla="*/ 143124 h 833497"/>
              <a:gd name="connsiteX1" fmla="*/ 501376 w 1154671"/>
              <a:gd name="connsiteY1" fmla="*/ 177928 h 833497"/>
              <a:gd name="connsiteX2" fmla="*/ 1154671 w 1154671"/>
              <a:gd name="connsiteY2" fmla="*/ 0 h 833497"/>
              <a:gd name="connsiteX3" fmla="*/ 1154671 w 1154671"/>
              <a:gd name="connsiteY3" fmla="*/ 833497 h 833497"/>
              <a:gd name="connsiteX4" fmla="*/ 509646 w 1154671"/>
              <a:gd name="connsiteY4" fmla="*/ 639690 h 833497"/>
              <a:gd name="connsiteX5" fmla="*/ 0 w 1154671"/>
              <a:gd name="connsiteY5" fmla="*/ 698325 h 833497"/>
              <a:gd name="connsiteX6" fmla="*/ 0 w 1154671"/>
              <a:gd name="connsiteY6" fmla="*/ 143124 h 833497"/>
              <a:gd name="connsiteX0" fmla="*/ 0 w 1315233"/>
              <a:gd name="connsiteY0" fmla="*/ 55239 h 833497"/>
              <a:gd name="connsiteX1" fmla="*/ 661938 w 1315233"/>
              <a:gd name="connsiteY1" fmla="*/ 177928 h 833497"/>
              <a:gd name="connsiteX2" fmla="*/ 1315233 w 1315233"/>
              <a:gd name="connsiteY2" fmla="*/ 0 h 833497"/>
              <a:gd name="connsiteX3" fmla="*/ 1315233 w 1315233"/>
              <a:gd name="connsiteY3" fmla="*/ 833497 h 833497"/>
              <a:gd name="connsiteX4" fmla="*/ 670208 w 1315233"/>
              <a:gd name="connsiteY4" fmla="*/ 639690 h 833497"/>
              <a:gd name="connsiteX5" fmla="*/ 160562 w 1315233"/>
              <a:gd name="connsiteY5" fmla="*/ 698325 h 833497"/>
              <a:gd name="connsiteX6" fmla="*/ 0 w 1315233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31077 w 1346310"/>
              <a:gd name="connsiteY0" fmla="*/ 55239 h 833497"/>
              <a:gd name="connsiteX1" fmla="*/ 693015 w 1346310"/>
              <a:gd name="connsiteY1" fmla="*/ 177928 h 833497"/>
              <a:gd name="connsiteX2" fmla="*/ 1346310 w 1346310"/>
              <a:gd name="connsiteY2" fmla="*/ 0 h 833497"/>
              <a:gd name="connsiteX3" fmla="*/ 1346310 w 1346310"/>
              <a:gd name="connsiteY3" fmla="*/ 833497 h 833497"/>
              <a:gd name="connsiteX4" fmla="*/ 701285 w 1346310"/>
              <a:gd name="connsiteY4" fmla="*/ 639690 h 833497"/>
              <a:gd name="connsiteX5" fmla="*/ 0 w 1346310"/>
              <a:gd name="connsiteY5" fmla="*/ 794200 h 833497"/>
              <a:gd name="connsiteX6" fmla="*/ 31077 w 1346310"/>
              <a:gd name="connsiteY6" fmla="*/ 55239 h 833497"/>
              <a:gd name="connsiteX0" fmla="*/ 60723 w 1375956"/>
              <a:gd name="connsiteY0" fmla="*/ 55239 h 833497"/>
              <a:gd name="connsiteX1" fmla="*/ 722661 w 1375956"/>
              <a:gd name="connsiteY1" fmla="*/ 177928 h 833497"/>
              <a:gd name="connsiteX2" fmla="*/ 1375956 w 1375956"/>
              <a:gd name="connsiteY2" fmla="*/ 0 h 833497"/>
              <a:gd name="connsiteX3" fmla="*/ 1375956 w 1375956"/>
              <a:gd name="connsiteY3" fmla="*/ 833497 h 833497"/>
              <a:gd name="connsiteX4" fmla="*/ 730931 w 1375956"/>
              <a:gd name="connsiteY4" fmla="*/ 639690 h 833497"/>
              <a:gd name="connsiteX5" fmla="*/ 29646 w 1375956"/>
              <a:gd name="connsiteY5" fmla="*/ 794200 h 833497"/>
              <a:gd name="connsiteX6" fmla="*/ 155111 w 1375956"/>
              <a:gd name="connsiteY6" fmla="*/ 437485 h 833497"/>
              <a:gd name="connsiteX7" fmla="*/ 60723 w 1375956"/>
              <a:gd name="connsiteY7" fmla="*/ 55239 h 833497"/>
              <a:gd name="connsiteX0" fmla="*/ 60723 w 1405548"/>
              <a:gd name="connsiteY0" fmla="*/ 444268 h 1222526"/>
              <a:gd name="connsiteX1" fmla="*/ 722661 w 1405548"/>
              <a:gd name="connsiteY1" fmla="*/ 566957 h 1222526"/>
              <a:gd name="connsiteX2" fmla="*/ 1405548 w 1405548"/>
              <a:gd name="connsiteY2" fmla="*/ 0 h 1222526"/>
              <a:gd name="connsiteX3" fmla="*/ 1375956 w 1405548"/>
              <a:gd name="connsiteY3" fmla="*/ 1222526 h 1222526"/>
              <a:gd name="connsiteX4" fmla="*/ 730931 w 1405548"/>
              <a:gd name="connsiteY4" fmla="*/ 1028719 h 1222526"/>
              <a:gd name="connsiteX5" fmla="*/ 29646 w 1405548"/>
              <a:gd name="connsiteY5" fmla="*/ 1183229 h 1222526"/>
              <a:gd name="connsiteX6" fmla="*/ 155111 w 1405548"/>
              <a:gd name="connsiteY6" fmla="*/ 826514 h 1222526"/>
              <a:gd name="connsiteX7" fmla="*/ 60723 w 1405548"/>
              <a:gd name="connsiteY7" fmla="*/ 444268 h 1222526"/>
              <a:gd name="connsiteX0" fmla="*/ 60723 w 1405548"/>
              <a:gd name="connsiteY0" fmla="*/ 444268 h 1715297"/>
              <a:gd name="connsiteX1" fmla="*/ 722661 w 1405548"/>
              <a:gd name="connsiteY1" fmla="*/ 566957 h 1715297"/>
              <a:gd name="connsiteX2" fmla="*/ 1405548 w 1405548"/>
              <a:gd name="connsiteY2" fmla="*/ 0 h 1715297"/>
              <a:gd name="connsiteX3" fmla="*/ 1375956 w 1405548"/>
              <a:gd name="connsiteY3" fmla="*/ 1715297 h 1715297"/>
              <a:gd name="connsiteX4" fmla="*/ 730931 w 1405548"/>
              <a:gd name="connsiteY4" fmla="*/ 1028719 h 1715297"/>
              <a:gd name="connsiteX5" fmla="*/ 29646 w 1405548"/>
              <a:gd name="connsiteY5" fmla="*/ 1183229 h 1715297"/>
              <a:gd name="connsiteX6" fmla="*/ 155111 w 1405548"/>
              <a:gd name="connsiteY6" fmla="*/ 826514 h 1715297"/>
              <a:gd name="connsiteX7" fmla="*/ 60723 w 1405548"/>
              <a:gd name="connsiteY7" fmla="*/ 444268 h 171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548" h="1715297">
                <a:moveTo>
                  <a:pt x="60723" y="444268"/>
                </a:moveTo>
                <a:lnTo>
                  <a:pt x="722661" y="566957"/>
                </a:lnTo>
                <a:cubicBezTo>
                  <a:pt x="940426" y="507648"/>
                  <a:pt x="1187783" y="59309"/>
                  <a:pt x="1405548" y="0"/>
                </a:cubicBezTo>
                <a:cubicBezTo>
                  <a:pt x="1405548" y="277832"/>
                  <a:pt x="1368005" y="1262536"/>
                  <a:pt x="1375956" y="1715297"/>
                </a:cubicBezTo>
                <a:lnTo>
                  <a:pt x="730931" y="1028719"/>
                </a:lnTo>
                <a:lnTo>
                  <a:pt x="29646" y="1183229"/>
                </a:lnTo>
                <a:cubicBezTo>
                  <a:pt x="-80136" y="1128889"/>
                  <a:pt x="149932" y="949674"/>
                  <a:pt x="155111" y="826514"/>
                </a:cubicBezTo>
                <a:cubicBezTo>
                  <a:pt x="160291" y="703354"/>
                  <a:pt x="-47681" y="466888"/>
                  <a:pt x="60723" y="444268"/>
                </a:cubicBezTo>
                <a:close/>
              </a:path>
            </a:pathLst>
          </a:custGeom>
          <a:gradFill flip="none" rotWithShape="1">
            <a:gsLst>
              <a:gs pos="51000">
                <a:schemeClr val="bg1">
                  <a:lumMod val="92000"/>
                </a:schemeClr>
              </a:gs>
              <a:gs pos="47000">
                <a:schemeClr val="bg1">
                  <a:lumMod val="95000"/>
                </a:schemeClr>
              </a:gs>
              <a:gs pos="97000">
                <a:schemeClr val="tx1">
                  <a:lumMod val="50000"/>
                  <a:lumOff val="50000"/>
                </a:schemeClr>
              </a:gs>
              <a:gs pos="15000">
                <a:schemeClr val="bg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06541E0-A3B2-7009-B493-5A1801513032}"/>
              </a:ext>
            </a:extLst>
          </p:cNvPr>
          <p:cNvGrpSpPr/>
          <p:nvPr/>
        </p:nvGrpSpPr>
        <p:grpSpPr>
          <a:xfrm>
            <a:off x="4265597" y="1548948"/>
            <a:ext cx="3149241" cy="2401861"/>
            <a:chOff x="6119446" y="2414277"/>
            <a:chExt cx="3149241" cy="2892094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02E5D7B-CF6D-3500-AC18-4E7C404987F3}"/>
                </a:ext>
              </a:extLst>
            </p:cNvPr>
            <p:cNvGrpSpPr/>
            <p:nvPr/>
          </p:nvGrpSpPr>
          <p:grpSpPr>
            <a:xfrm>
              <a:off x="6119446" y="2414277"/>
              <a:ext cx="3149241" cy="2892094"/>
              <a:chOff x="1561514" y="1356349"/>
              <a:chExt cx="3149241" cy="2892094"/>
            </a:xfrm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08CFE4F0-6D11-7D63-C400-1BB335A3A8EA}"/>
                  </a:ext>
                </a:extLst>
              </p:cNvPr>
              <p:cNvGrpSpPr/>
              <p:nvPr/>
            </p:nvGrpSpPr>
            <p:grpSpPr>
              <a:xfrm>
                <a:off x="1561514" y="1356349"/>
                <a:ext cx="3149241" cy="2892094"/>
                <a:chOff x="4841513" y="871768"/>
                <a:chExt cx="1080000" cy="748627"/>
              </a:xfrm>
            </p:grpSpPr>
            <p:sp>
              <p:nvSpPr>
                <p:cNvPr id="17" name="Rectángulo redondeado 64">
                  <a:extLst>
                    <a:ext uri="{FF2B5EF4-FFF2-40B4-BE49-F238E27FC236}">
                      <a16:creationId xmlns:a16="http://schemas.microsoft.com/office/drawing/2014/main" id="{7EEAD158-7228-C632-D6F2-D5B2021F0927}"/>
                    </a:ext>
                  </a:extLst>
                </p:cNvPr>
                <p:cNvSpPr/>
                <p:nvPr/>
              </p:nvSpPr>
              <p:spPr>
                <a:xfrm>
                  <a:off x="4841513" y="871768"/>
                  <a:ext cx="1080000" cy="748627"/>
                </a:xfrm>
                <a:prstGeom prst="roundRect">
                  <a:avLst/>
                </a:prstGeom>
                <a:gradFill>
                  <a:gsLst>
                    <a:gs pos="31000">
                      <a:srgbClr val="B6C8E8"/>
                    </a:gs>
                    <a:gs pos="100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18" name="Rectángulo redondeado 65">
                  <a:extLst>
                    <a:ext uri="{FF2B5EF4-FFF2-40B4-BE49-F238E27FC236}">
                      <a16:creationId xmlns:a16="http://schemas.microsoft.com/office/drawing/2014/main" id="{C5446EBB-DFE8-6FA9-4BE7-3B89FED872F7}"/>
                    </a:ext>
                  </a:extLst>
                </p:cNvPr>
                <p:cNvSpPr/>
                <p:nvPr/>
              </p:nvSpPr>
              <p:spPr>
                <a:xfrm>
                  <a:off x="4889757" y="921222"/>
                  <a:ext cx="978932" cy="655475"/>
                </a:xfrm>
                <a:prstGeom prst="roundRect">
                  <a:avLst/>
                </a:prstGeom>
                <a:solidFill>
                  <a:srgbClr val="F1F1F1"/>
                </a:solidFill>
                <a:ln>
                  <a:noFill/>
                </a:ln>
                <a:effectLst>
                  <a:innerShdw blurRad="228600" dist="139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</p:grp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93FD386-004F-76DD-F962-BF34BCCE5AE7}"/>
                  </a:ext>
                </a:extLst>
              </p:cNvPr>
              <p:cNvSpPr txBox="1"/>
              <p:nvPr/>
            </p:nvSpPr>
            <p:spPr>
              <a:xfrm>
                <a:off x="1702193" y="2841019"/>
                <a:ext cx="2854530" cy="1222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s-ES" sz="2000" dirty="0">
                    <a:solidFill>
                      <a:schemeClr val="tx1"/>
                    </a:solidFill>
                  </a:rPr>
                  <a:t>Entrega del Informe de Rendición de Cuentas al CPCCS</a:t>
                </a:r>
                <a:endParaRPr lang="es-EC" sz="2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B53C72C-D937-0657-4850-ED17C898A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4127" y="2820605"/>
              <a:ext cx="986010" cy="98601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98A49C5-F455-F20E-8535-ADDD395BEBC1}"/>
              </a:ext>
            </a:extLst>
          </p:cNvPr>
          <p:cNvGrpSpPr/>
          <p:nvPr/>
        </p:nvGrpSpPr>
        <p:grpSpPr>
          <a:xfrm>
            <a:off x="534278" y="2310603"/>
            <a:ext cx="2854581" cy="845024"/>
            <a:chOff x="4737788" y="1952931"/>
            <a:chExt cx="2854581" cy="845024"/>
          </a:xfrm>
        </p:grpSpPr>
        <p:sp>
          <p:nvSpPr>
            <p:cNvPr id="20" name="Rectángulo redondeado 67">
              <a:extLst>
                <a:ext uri="{FF2B5EF4-FFF2-40B4-BE49-F238E27FC236}">
                  <a16:creationId xmlns:a16="http://schemas.microsoft.com/office/drawing/2014/main" id="{2183BBA1-12A0-4D1D-A0FC-5E394C41CC7D}"/>
                </a:ext>
              </a:extLst>
            </p:cNvPr>
            <p:cNvSpPr/>
            <p:nvPr/>
          </p:nvSpPr>
          <p:spPr>
            <a:xfrm>
              <a:off x="4737788" y="1952931"/>
              <a:ext cx="2854581" cy="8309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228600" dist="139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1" name="Google Shape;118;p4">
              <a:extLst>
                <a:ext uri="{FF2B5EF4-FFF2-40B4-BE49-F238E27FC236}">
                  <a16:creationId xmlns:a16="http://schemas.microsoft.com/office/drawing/2014/main" id="{A30E5985-99D5-C75D-0589-BF3C2F1C26C2}"/>
                </a:ext>
              </a:extLst>
            </p:cNvPr>
            <p:cNvSpPr txBox="1"/>
            <p:nvPr/>
          </p:nvSpPr>
          <p:spPr>
            <a:xfrm>
              <a:off x="5221066" y="1966999"/>
              <a:ext cx="2300964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C" sz="4800" dirty="0">
                  <a:solidFill>
                    <a:srgbClr val="0070C0"/>
                  </a:solidFill>
                </a:rPr>
                <a:t>Fase 4</a:t>
              </a:r>
              <a:endParaRPr sz="3600" b="0" i="0" u="none" strike="noStrike" cap="none" dirty="0">
                <a:solidFill>
                  <a:srgbClr val="0070C0"/>
                </a:solidFill>
                <a:sym typeface="Arial"/>
              </a:endParaRP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F5FBD767-D3AE-1CC8-5531-AA7ECAFCB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4285" y="3154809"/>
            <a:ext cx="396059" cy="39605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9A24F55-1D9F-1331-3B7B-744B15CD94F2}"/>
              </a:ext>
            </a:extLst>
          </p:cNvPr>
          <p:cNvSpPr txBox="1"/>
          <p:nvPr/>
        </p:nvSpPr>
        <p:spPr>
          <a:xfrm>
            <a:off x="9077456" y="1697207"/>
            <a:ext cx="2827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600" dirty="0">
                <a:solidFill>
                  <a:schemeClr val="bg1"/>
                </a:solidFill>
              </a:rPr>
              <a:t>Registro Institución en sistema CPCCS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CC119A6-FA60-F50E-A85D-8ED6EFC2DF34}"/>
              </a:ext>
            </a:extLst>
          </p:cNvPr>
          <p:cNvSpPr txBox="1"/>
          <p:nvPr/>
        </p:nvSpPr>
        <p:spPr>
          <a:xfrm>
            <a:off x="9194486" y="3062389"/>
            <a:ext cx="271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600" dirty="0">
                <a:solidFill>
                  <a:schemeClr val="bg1"/>
                </a:solidFill>
              </a:rPr>
              <a:t>Ingresar datos Formulario en Sistema del CPCCS</a:t>
            </a:r>
          </a:p>
        </p:txBody>
      </p:sp>
      <p:sp>
        <p:nvSpPr>
          <p:cNvPr id="25" name="1 Rectángulo">
            <a:extLst>
              <a:ext uri="{FF2B5EF4-FFF2-40B4-BE49-F238E27FC236}">
                <a16:creationId xmlns:a16="http://schemas.microsoft.com/office/drawing/2014/main" id="{1B1F8240-0751-7FFA-3CE6-7B1C4D5124D8}"/>
              </a:ext>
            </a:extLst>
          </p:cNvPr>
          <p:cNvSpPr/>
          <p:nvPr/>
        </p:nvSpPr>
        <p:spPr>
          <a:xfrm>
            <a:off x="4835769" y="5043617"/>
            <a:ext cx="7069015" cy="8565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/>
              <a:t>Carga de Informe presentado al CPCCS en página web institucional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359949F-6375-69D1-16CA-55D03C239E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1853" y="1744965"/>
            <a:ext cx="457344" cy="457344"/>
          </a:xfrm>
          <a:prstGeom prst="rect">
            <a:avLst/>
          </a:prstGeom>
        </p:spPr>
      </p:pic>
      <p:pic>
        <p:nvPicPr>
          <p:cNvPr id="1028" name="Picture 4" descr="Entendiendo la Importancia de las Páginas WEB » CIS Informàtica">
            <a:extLst>
              <a:ext uri="{FF2B5EF4-FFF2-40B4-BE49-F238E27FC236}">
                <a16:creationId xmlns:a16="http://schemas.microsoft.com/office/drawing/2014/main" id="{A89D6BE6-2233-FD15-0EBF-F7F08A341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78" y="4764034"/>
            <a:ext cx="1460919" cy="1403503"/>
          </a:xfrm>
          <a:prstGeom prst="roundRect">
            <a:avLst>
              <a:gd name="adj" fmla="val 4167"/>
            </a:avLst>
          </a:prstGeom>
          <a:solidFill>
            <a:schemeClr val="accent1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657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63E21B93-F8CA-B56F-9C2D-6A996725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E54344-7172-0B6E-FA25-9DF94043A4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8136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89C912-7108-2F42-1AEE-4172D52D9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" y="-281360"/>
            <a:ext cx="12189993" cy="6858000"/>
          </a:xfrm>
          <a:prstGeom prst="rect">
            <a:avLst/>
          </a:prstGeom>
        </p:spPr>
      </p:pic>
      <p:sp>
        <p:nvSpPr>
          <p:cNvPr id="3" name="Google Shape;118;p4">
            <a:extLst>
              <a:ext uri="{FF2B5EF4-FFF2-40B4-BE49-F238E27FC236}">
                <a16:creationId xmlns:a16="http://schemas.microsoft.com/office/drawing/2014/main" id="{9D7D4D50-D0A0-A46E-CDB0-CEA603799CC0}"/>
              </a:ext>
            </a:extLst>
          </p:cNvPr>
          <p:cNvSpPr txBox="1"/>
          <p:nvPr/>
        </p:nvSpPr>
        <p:spPr>
          <a:xfrm>
            <a:off x="1656755" y="-60437"/>
            <a:ext cx="67243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dirty="0">
                <a:solidFill>
                  <a:srgbClr val="212D5A"/>
                </a:solidFill>
              </a:rPr>
              <a:t>Proceso Rendición de Cuentas (RDC)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5AA7E9-5888-A48E-802D-01904F38B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87" y="-128029"/>
            <a:ext cx="661391" cy="661391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DA92BD81-9644-AE0A-4594-C194BE7042A1}"/>
              </a:ext>
            </a:extLst>
          </p:cNvPr>
          <p:cNvGrpSpPr/>
          <p:nvPr/>
        </p:nvGrpSpPr>
        <p:grpSpPr>
          <a:xfrm>
            <a:off x="1037491" y="889719"/>
            <a:ext cx="9792340" cy="1369674"/>
            <a:chOff x="864487" y="739915"/>
            <a:chExt cx="7917664" cy="1883221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C3FD0BF0-9429-73A1-CA29-2C3DB2707FB6}"/>
                </a:ext>
              </a:extLst>
            </p:cNvPr>
            <p:cNvSpPr/>
            <p:nvPr/>
          </p:nvSpPr>
          <p:spPr>
            <a:xfrm>
              <a:off x="864487" y="739916"/>
              <a:ext cx="1308072" cy="1883220"/>
            </a:xfrm>
            <a:custGeom>
              <a:avLst/>
              <a:gdLst>
                <a:gd name="csX0" fmla="*/ 0 w 1462440"/>
                <a:gd name="csY0" fmla="*/ 0 h 1023708"/>
                <a:gd name="csX1" fmla="*/ 950586 w 1462440"/>
                <a:gd name="csY1" fmla="*/ 0 h 1023708"/>
                <a:gd name="csX2" fmla="*/ 1462440 w 1462440"/>
                <a:gd name="csY2" fmla="*/ 511854 h 1023708"/>
                <a:gd name="csX3" fmla="*/ 950586 w 1462440"/>
                <a:gd name="csY3" fmla="*/ 1023708 h 1023708"/>
                <a:gd name="csX4" fmla="*/ 0 w 1462440"/>
                <a:gd name="csY4" fmla="*/ 1023708 h 1023708"/>
                <a:gd name="csX5" fmla="*/ 511854 w 1462440"/>
                <a:gd name="csY5" fmla="*/ 511854 h 1023708"/>
                <a:gd name="csX6" fmla="*/ 0 w 1462440"/>
                <a:gd name="csY6" fmla="*/ 0 h 10237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462440" h="1023708">
                  <a:moveTo>
                    <a:pt x="1462440" y="0"/>
                  </a:moveTo>
                  <a:lnTo>
                    <a:pt x="1462440" y="665410"/>
                  </a:lnTo>
                  <a:lnTo>
                    <a:pt x="731220" y="1023708"/>
                  </a:lnTo>
                  <a:lnTo>
                    <a:pt x="0" y="665410"/>
                  </a:lnTo>
                  <a:lnTo>
                    <a:pt x="0" y="0"/>
                  </a:lnTo>
                  <a:lnTo>
                    <a:pt x="731220" y="358298"/>
                  </a:lnTo>
                  <a:lnTo>
                    <a:pt x="1462440" y="0"/>
                  </a:lnTo>
                  <a:close/>
                </a:path>
              </a:pathLst>
            </a:custGeom>
            <a:solidFill>
              <a:schemeClr val="accent5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527730" rIns="15876" bIns="52772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500" kern="1200" dirty="0"/>
                <a:t>Fase 1</a:t>
              </a:r>
              <a:endParaRPr lang="es-EC" sz="2500" kern="1200" dirty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3DF8A607-6AAA-2656-AB35-6EF871A6B656}"/>
                </a:ext>
              </a:extLst>
            </p:cNvPr>
            <p:cNvSpPr/>
            <p:nvPr/>
          </p:nvSpPr>
          <p:spPr>
            <a:xfrm>
              <a:off x="3060002" y="739915"/>
              <a:ext cx="1308072" cy="1883220"/>
            </a:xfrm>
            <a:custGeom>
              <a:avLst/>
              <a:gdLst>
                <a:gd name="csX0" fmla="*/ 0 w 1462440"/>
                <a:gd name="csY0" fmla="*/ 0 h 1023708"/>
                <a:gd name="csX1" fmla="*/ 950586 w 1462440"/>
                <a:gd name="csY1" fmla="*/ 0 h 1023708"/>
                <a:gd name="csX2" fmla="*/ 1462440 w 1462440"/>
                <a:gd name="csY2" fmla="*/ 511854 h 1023708"/>
                <a:gd name="csX3" fmla="*/ 950586 w 1462440"/>
                <a:gd name="csY3" fmla="*/ 1023708 h 1023708"/>
                <a:gd name="csX4" fmla="*/ 0 w 1462440"/>
                <a:gd name="csY4" fmla="*/ 1023708 h 1023708"/>
                <a:gd name="csX5" fmla="*/ 511854 w 1462440"/>
                <a:gd name="csY5" fmla="*/ 511854 h 1023708"/>
                <a:gd name="csX6" fmla="*/ 0 w 1462440"/>
                <a:gd name="csY6" fmla="*/ 0 h 10237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462440" h="1023708">
                  <a:moveTo>
                    <a:pt x="1462440" y="0"/>
                  </a:moveTo>
                  <a:lnTo>
                    <a:pt x="1462440" y="665410"/>
                  </a:lnTo>
                  <a:lnTo>
                    <a:pt x="731220" y="1023708"/>
                  </a:lnTo>
                  <a:lnTo>
                    <a:pt x="0" y="665410"/>
                  </a:lnTo>
                  <a:lnTo>
                    <a:pt x="0" y="0"/>
                  </a:lnTo>
                  <a:lnTo>
                    <a:pt x="731220" y="358298"/>
                  </a:lnTo>
                  <a:lnTo>
                    <a:pt x="146244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116428"/>
                <a:satOff val="-2085"/>
                <a:lumOff val="8862"/>
                <a:alphaOff val="0"/>
              </a:schemeClr>
            </a:lnRef>
            <a:fillRef idx="1">
              <a:schemeClr val="accent1">
                <a:shade val="80000"/>
                <a:hueOff val="116428"/>
                <a:satOff val="-2085"/>
                <a:lumOff val="8862"/>
                <a:alphaOff val="0"/>
              </a:schemeClr>
            </a:fillRef>
            <a:effectRef idx="2">
              <a:schemeClr val="accent1">
                <a:shade val="80000"/>
                <a:hueOff val="116428"/>
                <a:satOff val="-2085"/>
                <a:lumOff val="88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527729" rIns="15875" bIns="52772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500" kern="1200" dirty="0"/>
                <a:t>Fase 2</a:t>
              </a:r>
              <a:endParaRPr lang="es-EC" sz="2500" kern="1200" dirty="0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541118AD-C5D8-743A-B079-DB91CD2DE8D7}"/>
                </a:ext>
              </a:extLst>
            </p:cNvPr>
            <p:cNvSpPr/>
            <p:nvPr/>
          </p:nvSpPr>
          <p:spPr>
            <a:xfrm>
              <a:off x="5267040" y="739915"/>
              <a:ext cx="1308072" cy="1883220"/>
            </a:xfrm>
            <a:custGeom>
              <a:avLst/>
              <a:gdLst>
                <a:gd name="csX0" fmla="*/ 0 w 1462440"/>
                <a:gd name="csY0" fmla="*/ 0 h 1023708"/>
                <a:gd name="csX1" fmla="*/ 950586 w 1462440"/>
                <a:gd name="csY1" fmla="*/ 0 h 1023708"/>
                <a:gd name="csX2" fmla="*/ 1462440 w 1462440"/>
                <a:gd name="csY2" fmla="*/ 511854 h 1023708"/>
                <a:gd name="csX3" fmla="*/ 950586 w 1462440"/>
                <a:gd name="csY3" fmla="*/ 1023708 h 1023708"/>
                <a:gd name="csX4" fmla="*/ 0 w 1462440"/>
                <a:gd name="csY4" fmla="*/ 1023708 h 1023708"/>
                <a:gd name="csX5" fmla="*/ 511854 w 1462440"/>
                <a:gd name="csY5" fmla="*/ 511854 h 1023708"/>
                <a:gd name="csX6" fmla="*/ 0 w 1462440"/>
                <a:gd name="csY6" fmla="*/ 0 h 10237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462440" h="1023708">
                  <a:moveTo>
                    <a:pt x="1462440" y="0"/>
                  </a:moveTo>
                  <a:lnTo>
                    <a:pt x="1462440" y="665410"/>
                  </a:lnTo>
                  <a:lnTo>
                    <a:pt x="731220" y="1023708"/>
                  </a:lnTo>
                  <a:lnTo>
                    <a:pt x="0" y="665410"/>
                  </a:lnTo>
                  <a:lnTo>
                    <a:pt x="0" y="0"/>
                  </a:lnTo>
                  <a:lnTo>
                    <a:pt x="731220" y="358298"/>
                  </a:lnTo>
                  <a:lnTo>
                    <a:pt x="146244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232855"/>
                <a:satOff val="-4171"/>
                <a:lumOff val="17723"/>
                <a:alphaOff val="0"/>
              </a:schemeClr>
            </a:lnRef>
            <a:fillRef idx="1">
              <a:schemeClr val="accent1">
                <a:shade val="80000"/>
                <a:hueOff val="232855"/>
                <a:satOff val="-4171"/>
                <a:lumOff val="17723"/>
                <a:alphaOff val="0"/>
              </a:schemeClr>
            </a:fillRef>
            <a:effectRef idx="2">
              <a:schemeClr val="accent1">
                <a:shade val="80000"/>
                <a:hueOff val="232855"/>
                <a:satOff val="-4171"/>
                <a:lumOff val="177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527729" rIns="15875" bIns="52772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500" kern="1200" dirty="0"/>
                <a:t>Fase 3</a:t>
              </a:r>
              <a:endParaRPr lang="es-EC" sz="2500" kern="120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C367D44-A1A2-3456-02AA-3E18682E6C38}"/>
                </a:ext>
              </a:extLst>
            </p:cNvPr>
            <p:cNvSpPr/>
            <p:nvPr/>
          </p:nvSpPr>
          <p:spPr>
            <a:xfrm>
              <a:off x="7474079" y="777040"/>
              <a:ext cx="1308072" cy="1846095"/>
            </a:xfrm>
            <a:custGeom>
              <a:avLst/>
              <a:gdLst>
                <a:gd name="csX0" fmla="*/ 0 w 1462440"/>
                <a:gd name="csY0" fmla="*/ 0 h 1023708"/>
                <a:gd name="csX1" fmla="*/ 950586 w 1462440"/>
                <a:gd name="csY1" fmla="*/ 0 h 1023708"/>
                <a:gd name="csX2" fmla="*/ 1462440 w 1462440"/>
                <a:gd name="csY2" fmla="*/ 511854 h 1023708"/>
                <a:gd name="csX3" fmla="*/ 950586 w 1462440"/>
                <a:gd name="csY3" fmla="*/ 1023708 h 1023708"/>
                <a:gd name="csX4" fmla="*/ 0 w 1462440"/>
                <a:gd name="csY4" fmla="*/ 1023708 h 1023708"/>
                <a:gd name="csX5" fmla="*/ 511854 w 1462440"/>
                <a:gd name="csY5" fmla="*/ 511854 h 1023708"/>
                <a:gd name="csX6" fmla="*/ 0 w 1462440"/>
                <a:gd name="csY6" fmla="*/ 0 h 10237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462440" h="1023708">
                  <a:moveTo>
                    <a:pt x="1462440" y="0"/>
                  </a:moveTo>
                  <a:lnTo>
                    <a:pt x="1462440" y="665410"/>
                  </a:lnTo>
                  <a:lnTo>
                    <a:pt x="731220" y="1023708"/>
                  </a:lnTo>
                  <a:lnTo>
                    <a:pt x="0" y="665410"/>
                  </a:lnTo>
                  <a:lnTo>
                    <a:pt x="0" y="0"/>
                  </a:lnTo>
                  <a:lnTo>
                    <a:pt x="731220" y="358298"/>
                  </a:lnTo>
                  <a:lnTo>
                    <a:pt x="1462440" y="0"/>
                  </a:lnTo>
                  <a:close/>
                </a:path>
              </a:pathLst>
            </a:custGeom>
            <a:solidFill>
              <a:schemeClr val="accent3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lnRef>
            <a:fillRef idx="1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fillRef>
            <a:effectRef idx="2">
              <a:schemeClr val="accent1">
                <a:shade val="80000"/>
                <a:hueOff val="349283"/>
                <a:satOff val="-6256"/>
                <a:lumOff val="265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527729" rIns="15875" bIns="52772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500" kern="1200" dirty="0"/>
                <a:t>Fase 4</a:t>
              </a:r>
              <a:endParaRPr lang="es-EC" sz="2500" kern="1200" dirty="0"/>
            </a:p>
          </p:txBody>
        </p:sp>
      </p:grp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349D7FC6-7688-4AB5-F8BC-117EC26E82A3}"/>
              </a:ext>
            </a:extLst>
          </p:cNvPr>
          <p:cNvSpPr/>
          <p:nvPr/>
        </p:nvSpPr>
        <p:spPr>
          <a:xfrm>
            <a:off x="580289" y="3355179"/>
            <a:ext cx="2428441" cy="441291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/>
              <a:t>CGAF</a:t>
            </a:r>
            <a:endParaRPr lang="es-EC" sz="800" kern="1200" dirty="0"/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5D02F7EC-DBC6-2F24-2CEC-6859CBB7DEA0}"/>
              </a:ext>
            </a:extLst>
          </p:cNvPr>
          <p:cNvSpPr/>
          <p:nvPr/>
        </p:nvSpPr>
        <p:spPr>
          <a:xfrm>
            <a:off x="556844" y="3972445"/>
            <a:ext cx="2428441" cy="441290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/>
              <a:t>CGTIC</a:t>
            </a:r>
            <a:endParaRPr lang="es-EC" sz="1600" kern="1200" dirty="0"/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E5D9EB69-7D78-F864-EEB0-062DCE4E31F6}"/>
              </a:ext>
            </a:extLst>
          </p:cNvPr>
          <p:cNvSpPr/>
          <p:nvPr/>
        </p:nvSpPr>
        <p:spPr>
          <a:xfrm>
            <a:off x="580289" y="4567280"/>
            <a:ext cx="2428441" cy="1043227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/>
              <a:t>Viceministerio de Gobernabilidad, Viceministerio de la Mujer y </a:t>
            </a:r>
            <a:r>
              <a:rPr lang="es-ES" sz="1600" kern="1200" dirty="0">
                <a:solidFill>
                  <a:srgbClr val="FFFFFF"/>
                </a:solidFill>
              </a:rPr>
              <a:t>DDHH.</a:t>
            </a:r>
            <a:endParaRPr lang="es-EC" sz="1600" kern="1200" dirty="0"/>
          </a:p>
        </p:txBody>
      </p:sp>
      <p:sp>
        <p:nvSpPr>
          <p:cNvPr id="63" name="Flecha: a la izquierda y derecha 62">
            <a:extLst>
              <a:ext uri="{FF2B5EF4-FFF2-40B4-BE49-F238E27FC236}">
                <a16:creationId xmlns:a16="http://schemas.microsoft.com/office/drawing/2014/main" id="{8E7F4334-1796-C21B-B7F0-73B19A8EAB65}"/>
              </a:ext>
            </a:extLst>
          </p:cNvPr>
          <p:cNvSpPr/>
          <p:nvPr/>
        </p:nvSpPr>
        <p:spPr>
          <a:xfrm>
            <a:off x="592010" y="5797195"/>
            <a:ext cx="10652182" cy="917801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Coordinación de Planificación y Gestión Estratégica</a:t>
            </a:r>
            <a:endParaRPr lang="es-EC" sz="2000" b="1" dirty="0"/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D74C342A-06AF-72AF-D0ED-05E7970685B0}"/>
              </a:ext>
            </a:extLst>
          </p:cNvPr>
          <p:cNvSpPr/>
          <p:nvPr/>
        </p:nvSpPr>
        <p:spPr>
          <a:xfrm>
            <a:off x="3317629" y="3366899"/>
            <a:ext cx="2428441" cy="840596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Delegados técnicos de las Unidades institucionales</a:t>
            </a:r>
            <a:endParaRPr lang="es-EC" sz="5200" kern="1200" dirty="0"/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3097F8B5-905D-3322-941E-1C15518393AC}"/>
              </a:ext>
            </a:extLst>
          </p:cNvPr>
          <p:cNvSpPr/>
          <p:nvPr/>
        </p:nvSpPr>
        <p:spPr>
          <a:xfrm>
            <a:off x="592009" y="2558009"/>
            <a:ext cx="2428441" cy="656363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/>
              <a:t>Dirección de Comunicación Social</a:t>
            </a:r>
            <a:endParaRPr lang="es-EC" sz="1600" kern="1200" dirty="0"/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A07025B9-698C-9FAF-E3F6-46D203720AFB}"/>
              </a:ext>
            </a:extLst>
          </p:cNvPr>
          <p:cNvSpPr/>
          <p:nvPr/>
        </p:nvSpPr>
        <p:spPr>
          <a:xfrm>
            <a:off x="3317629" y="2572180"/>
            <a:ext cx="2428441" cy="656363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ES" sz="1600" kern="1200" dirty="0">
              <a:solidFill>
                <a:srgbClr val="FFFFFF"/>
              </a:solidFill>
              <a:latin typeface="Arial"/>
            </a:endParaRPr>
          </a:p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Dirección de Comunicación Social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lvl="0" indent="0" algn="l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sz="5200" kern="1200" dirty="0"/>
          </a:p>
        </p:txBody>
      </p:sp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BB1B8575-0996-0FF9-66EE-C1C28B43F214}"/>
              </a:ext>
            </a:extLst>
          </p:cNvPr>
          <p:cNvSpPr/>
          <p:nvPr/>
        </p:nvSpPr>
        <p:spPr>
          <a:xfrm>
            <a:off x="3317627" y="4373847"/>
            <a:ext cx="2428441" cy="1043227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ES" sz="1600" kern="1200" dirty="0">
              <a:solidFill>
                <a:srgbClr val="FFFFFF"/>
              </a:solidFill>
              <a:latin typeface="Arial"/>
            </a:endParaRPr>
          </a:p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Viceministerio de Gobernabilidad, Viceministerio </a:t>
            </a:r>
            <a:r>
              <a:rPr lang="es-ES" sz="1600" kern="1200" dirty="0">
                <a:solidFill>
                  <a:srgbClr val="FFFFFF"/>
                </a:solidFill>
              </a:rPr>
              <a:t>de la Mujer y DDHH.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lvl="0" indent="0" algn="l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sz="5200" kern="1200" dirty="0"/>
          </a:p>
        </p:txBody>
      </p: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FD940409-7285-05D8-0DAF-428270C9EBBA}"/>
              </a:ext>
            </a:extLst>
          </p:cNvPr>
          <p:cNvSpPr/>
          <p:nvPr/>
        </p:nvSpPr>
        <p:spPr>
          <a:xfrm>
            <a:off x="6078412" y="3366902"/>
            <a:ext cx="2428441" cy="656363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ES" sz="1600" kern="1200" dirty="0">
              <a:solidFill>
                <a:srgbClr val="FFFFFF"/>
              </a:solidFill>
              <a:latin typeface="Arial"/>
            </a:endParaRPr>
          </a:p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600" kern="1200" dirty="0">
                <a:solidFill>
                  <a:srgbClr val="FFFFFF"/>
                </a:solidFill>
                <a:latin typeface="Arial"/>
              </a:rPr>
              <a:t>C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GAF</a:t>
            </a:r>
            <a:endParaRPr kumimoji="0" lang="es-EC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lvl="0" indent="0" algn="l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sz="5200" kern="1200" dirty="0"/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BBCA6A40-F41D-9EA3-6341-E764BCA6DEF9}"/>
              </a:ext>
            </a:extLst>
          </p:cNvPr>
          <p:cNvSpPr/>
          <p:nvPr/>
        </p:nvSpPr>
        <p:spPr>
          <a:xfrm>
            <a:off x="6078412" y="4161880"/>
            <a:ext cx="2428441" cy="656363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/>
          </a:p>
          <a:p>
            <a:pPr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/>
          </a:p>
          <a:p>
            <a:pPr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/>
              <a:t>CGTIC</a:t>
            </a:r>
            <a:endParaRPr lang="es-EC" sz="1600" kern="1200" dirty="0"/>
          </a:p>
          <a:p>
            <a:pPr marL="0" lvl="0" indent="0" algn="l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sz="5200" kern="1200" dirty="0"/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8F88AEA0-E725-4F6F-4F3A-1831952ED706}"/>
              </a:ext>
            </a:extLst>
          </p:cNvPr>
          <p:cNvSpPr/>
          <p:nvPr/>
        </p:nvSpPr>
        <p:spPr>
          <a:xfrm>
            <a:off x="6078412" y="4965868"/>
            <a:ext cx="2428441" cy="656363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/>
              <a:t>Ministra de Gobierno</a:t>
            </a:r>
            <a:endParaRPr lang="es-EC" sz="1600" kern="1200" dirty="0"/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5BA11448-FCC0-7F18-F609-0B38ED760050}"/>
              </a:ext>
            </a:extLst>
          </p:cNvPr>
          <p:cNvSpPr/>
          <p:nvPr/>
        </p:nvSpPr>
        <p:spPr>
          <a:xfrm>
            <a:off x="8815752" y="3378622"/>
            <a:ext cx="2428441" cy="656363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marL="0" lvl="0" indent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/>
              <a:t>CGPGE/DPSE</a:t>
            </a:r>
            <a:endParaRPr lang="es-EC" sz="1600" kern="1200" dirty="0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2AEB7293-CF9B-8121-5C1D-63B9006BC9FB}"/>
              </a:ext>
            </a:extLst>
          </p:cNvPr>
          <p:cNvSpPr/>
          <p:nvPr/>
        </p:nvSpPr>
        <p:spPr>
          <a:xfrm>
            <a:off x="6090132" y="2569732"/>
            <a:ext cx="2428441" cy="656363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ES" sz="1600" kern="1200" dirty="0">
              <a:solidFill>
                <a:srgbClr val="FFFFFF"/>
              </a:solidFill>
              <a:latin typeface="Arial"/>
            </a:endParaRPr>
          </a:p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2311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Dirección de </a:t>
            </a: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Comunicación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Social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lvl="0" indent="0" algn="l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sz="5200" kern="1200" dirty="0"/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0516C439-2D82-D01F-1B99-EE0C38101DFD}"/>
              </a:ext>
            </a:extLst>
          </p:cNvPr>
          <p:cNvSpPr/>
          <p:nvPr/>
        </p:nvSpPr>
        <p:spPr>
          <a:xfrm>
            <a:off x="8815752" y="2583903"/>
            <a:ext cx="2428441" cy="656363"/>
          </a:xfrm>
          <a:custGeom>
            <a:avLst/>
            <a:gdLst>
              <a:gd name="csX0" fmla="*/ 0 w 8128000"/>
              <a:gd name="csY0" fmla="*/ 199684 h 1198080"/>
              <a:gd name="csX1" fmla="*/ 199684 w 8128000"/>
              <a:gd name="csY1" fmla="*/ 0 h 1198080"/>
              <a:gd name="csX2" fmla="*/ 7928316 w 8128000"/>
              <a:gd name="csY2" fmla="*/ 0 h 1198080"/>
              <a:gd name="csX3" fmla="*/ 8128000 w 8128000"/>
              <a:gd name="csY3" fmla="*/ 199684 h 1198080"/>
              <a:gd name="csX4" fmla="*/ 8128000 w 8128000"/>
              <a:gd name="csY4" fmla="*/ 998396 h 1198080"/>
              <a:gd name="csX5" fmla="*/ 7928316 w 8128000"/>
              <a:gd name="csY5" fmla="*/ 1198080 h 1198080"/>
              <a:gd name="csX6" fmla="*/ 199684 w 8128000"/>
              <a:gd name="csY6" fmla="*/ 1198080 h 1198080"/>
              <a:gd name="csX7" fmla="*/ 0 w 8128000"/>
              <a:gd name="csY7" fmla="*/ 998396 h 1198080"/>
              <a:gd name="csX8" fmla="*/ 0 w 8128000"/>
              <a:gd name="csY8" fmla="*/ 199684 h 11980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128000" h="1198080">
                <a:moveTo>
                  <a:pt x="0" y="199684"/>
                </a:moveTo>
                <a:cubicBezTo>
                  <a:pt x="0" y="89402"/>
                  <a:pt x="89402" y="0"/>
                  <a:pt x="199684" y="0"/>
                </a:cubicBezTo>
                <a:lnTo>
                  <a:pt x="7928316" y="0"/>
                </a:lnTo>
                <a:cubicBezTo>
                  <a:pt x="8038598" y="0"/>
                  <a:pt x="8128000" y="89402"/>
                  <a:pt x="8128000" y="199684"/>
                </a:cubicBezTo>
                <a:lnTo>
                  <a:pt x="8128000" y="998396"/>
                </a:lnTo>
                <a:cubicBezTo>
                  <a:pt x="8128000" y="1108678"/>
                  <a:pt x="8038598" y="1198080"/>
                  <a:pt x="7928316" y="1198080"/>
                </a:cubicBezTo>
                <a:lnTo>
                  <a:pt x="199684" y="1198080"/>
                </a:lnTo>
                <a:cubicBezTo>
                  <a:pt x="89402" y="1198080"/>
                  <a:pt x="0" y="1108678"/>
                  <a:pt x="0" y="998396"/>
                </a:cubicBezTo>
                <a:lnTo>
                  <a:pt x="0" y="19968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56605" tIns="256605" rIns="256605" bIns="256605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ES" sz="1600" kern="1200" dirty="0">
                <a:solidFill>
                  <a:srgbClr val="FFFFFF"/>
                </a:solidFill>
              </a:rPr>
              <a:t>Dirección de Comunicación Social</a:t>
            </a:r>
            <a:endParaRPr lang="es-EC" sz="16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22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881</Words>
  <Application>Microsoft Office PowerPoint</Application>
  <PresentationFormat>Panorámica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 Atomic Md</vt:lpstr>
      <vt:lpstr>Arial</vt:lpstr>
      <vt:lpstr>Calibri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Alexander Reyes Cobos</dc:creator>
  <cp:lastModifiedBy>Diego Alexander Reyes Cobos</cp:lastModifiedBy>
  <cp:revision>108</cp:revision>
  <dcterms:created xsi:type="dcterms:W3CDTF">2021-05-27T23:45:58Z</dcterms:created>
  <dcterms:modified xsi:type="dcterms:W3CDTF">2026-02-27T16:57:21Z</dcterms:modified>
</cp:coreProperties>
</file>